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9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159"/>
  </p:notesMasterIdLst>
  <p:handoutMasterIdLst>
    <p:handoutMasterId r:id="rId160"/>
  </p:handoutMasterIdLst>
  <p:sldIdLst>
    <p:sldId id="256" r:id="rId6"/>
    <p:sldId id="413" r:id="rId7"/>
    <p:sldId id="414" r:id="rId8"/>
    <p:sldId id="412" r:id="rId9"/>
    <p:sldId id="415" r:id="rId10"/>
    <p:sldId id="416" r:id="rId11"/>
    <p:sldId id="435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55" r:id="rId20"/>
    <p:sldId id="446" r:id="rId21"/>
    <p:sldId id="445" r:id="rId22"/>
    <p:sldId id="423" r:id="rId23"/>
    <p:sldId id="44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47" r:id="rId34"/>
    <p:sldId id="433" r:id="rId35"/>
    <p:sldId id="449" r:id="rId36"/>
    <p:sldId id="448" r:id="rId37"/>
    <p:sldId id="450" r:id="rId38"/>
    <p:sldId id="460" r:id="rId39"/>
    <p:sldId id="461" r:id="rId40"/>
    <p:sldId id="456" r:id="rId41"/>
    <p:sldId id="457" r:id="rId42"/>
    <p:sldId id="458" r:id="rId43"/>
    <p:sldId id="459" r:id="rId44"/>
    <p:sldId id="451" r:id="rId45"/>
    <p:sldId id="463" r:id="rId46"/>
    <p:sldId id="464" r:id="rId47"/>
    <p:sldId id="465" r:id="rId48"/>
    <p:sldId id="466" r:id="rId49"/>
    <p:sldId id="468" r:id="rId50"/>
    <p:sldId id="469" r:id="rId51"/>
    <p:sldId id="471" r:id="rId52"/>
    <p:sldId id="470" r:id="rId53"/>
    <p:sldId id="472" r:id="rId54"/>
    <p:sldId id="418" r:id="rId55"/>
    <p:sldId id="419" r:id="rId56"/>
    <p:sldId id="420" r:id="rId57"/>
    <p:sldId id="421" r:id="rId58"/>
    <p:sldId id="264" r:id="rId59"/>
    <p:sldId id="267" r:id="rId60"/>
    <p:sldId id="294" r:id="rId61"/>
    <p:sldId id="297" r:id="rId62"/>
    <p:sldId id="390" r:id="rId63"/>
    <p:sldId id="387" r:id="rId64"/>
    <p:sldId id="388" r:id="rId65"/>
    <p:sldId id="389" r:id="rId66"/>
    <p:sldId id="391" r:id="rId67"/>
    <p:sldId id="392" r:id="rId68"/>
    <p:sldId id="394" r:id="rId69"/>
    <p:sldId id="266" r:id="rId70"/>
    <p:sldId id="341" r:id="rId71"/>
    <p:sldId id="342" r:id="rId72"/>
    <p:sldId id="344" r:id="rId73"/>
    <p:sldId id="345" r:id="rId74"/>
    <p:sldId id="343" r:id="rId75"/>
    <p:sldId id="347" r:id="rId76"/>
    <p:sldId id="346" r:id="rId77"/>
    <p:sldId id="348" r:id="rId78"/>
    <p:sldId id="349" r:id="rId79"/>
    <p:sldId id="350" r:id="rId80"/>
    <p:sldId id="310" r:id="rId81"/>
    <p:sldId id="311" r:id="rId82"/>
    <p:sldId id="312" r:id="rId83"/>
    <p:sldId id="313" r:id="rId84"/>
    <p:sldId id="299" r:id="rId85"/>
    <p:sldId id="303" r:id="rId86"/>
    <p:sldId id="301" r:id="rId87"/>
    <p:sldId id="395" r:id="rId88"/>
    <p:sldId id="396" r:id="rId89"/>
    <p:sldId id="397" r:id="rId90"/>
    <p:sldId id="300" r:id="rId91"/>
    <p:sldId id="302" r:id="rId92"/>
    <p:sldId id="398" r:id="rId93"/>
    <p:sldId id="399" r:id="rId94"/>
    <p:sldId id="273" r:id="rId95"/>
    <p:sldId id="316" r:id="rId96"/>
    <p:sldId id="315" r:id="rId97"/>
    <p:sldId id="318" r:id="rId98"/>
    <p:sldId id="317" r:id="rId99"/>
    <p:sldId id="314" r:id="rId100"/>
    <p:sldId id="276" r:id="rId101"/>
    <p:sldId id="274" r:id="rId102"/>
    <p:sldId id="275" r:id="rId103"/>
    <p:sldId id="319" r:id="rId104"/>
    <p:sldId id="277" r:id="rId105"/>
    <p:sldId id="320" r:id="rId106"/>
    <p:sldId id="321" r:id="rId107"/>
    <p:sldId id="400" r:id="rId108"/>
    <p:sldId id="265" r:id="rId109"/>
    <p:sldId id="280" r:id="rId110"/>
    <p:sldId id="279" r:id="rId111"/>
    <p:sldId id="281" r:id="rId112"/>
    <p:sldId id="283" r:id="rId113"/>
    <p:sldId id="284" r:id="rId114"/>
    <p:sldId id="285" r:id="rId115"/>
    <p:sldId id="291" r:id="rId116"/>
    <p:sldId id="405" r:id="rId117"/>
    <p:sldId id="286" r:id="rId118"/>
    <p:sldId id="289" r:id="rId119"/>
    <p:sldId id="290" r:id="rId120"/>
    <p:sldId id="288" r:id="rId121"/>
    <p:sldId id="282" r:id="rId122"/>
    <p:sldId id="353" r:id="rId123"/>
    <p:sldId id="354" r:id="rId124"/>
    <p:sldId id="356" r:id="rId125"/>
    <p:sldId id="357" r:id="rId126"/>
    <p:sldId id="362" r:id="rId127"/>
    <p:sldId id="358" r:id="rId128"/>
    <p:sldId id="359" r:id="rId129"/>
    <p:sldId id="364" r:id="rId130"/>
    <p:sldId id="360" r:id="rId131"/>
    <p:sldId id="363" r:id="rId132"/>
    <p:sldId id="365" r:id="rId133"/>
    <p:sldId id="366" r:id="rId134"/>
    <p:sldId id="406" r:id="rId135"/>
    <p:sldId id="361" r:id="rId136"/>
    <p:sldId id="369" r:id="rId137"/>
    <p:sldId id="368" r:id="rId138"/>
    <p:sldId id="370" r:id="rId139"/>
    <p:sldId id="407" r:id="rId140"/>
    <p:sldId id="408" r:id="rId141"/>
    <p:sldId id="373" r:id="rId142"/>
    <p:sldId id="374" r:id="rId143"/>
    <p:sldId id="375" r:id="rId144"/>
    <p:sldId id="377" r:id="rId145"/>
    <p:sldId id="378" r:id="rId146"/>
    <p:sldId id="376" r:id="rId147"/>
    <p:sldId id="381" r:id="rId148"/>
    <p:sldId id="379" r:id="rId149"/>
    <p:sldId id="380" r:id="rId150"/>
    <p:sldId id="352" r:id="rId151"/>
    <p:sldId id="382" r:id="rId152"/>
    <p:sldId id="383" r:id="rId153"/>
    <p:sldId id="384" r:id="rId154"/>
    <p:sldId id="328" r:id="rId155"/>
    <p:sldId id="409" r:id="rId156"/>
    <p:sldId id="410" r:id="rId157"/>
    <p:sldId id="411" r:id="rId158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3"/>
            <p14:sldId id="414"/>
            <p14:sldId id="412"/>
            <p14:sldId id="415"/>
            <p14:sldId id="416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55"/>
            <p14:sldId id="446"/>
            <p14:sldId id="445"/>
          </p14:sldIdLst>
        </p14:section>
        <p14:section name="2. Hello World in Firebase" id="{7533898F-9F3E-4C14-B6CF-BDD86E8F2D3B}">
          <p14:sldIdLst>
            <p14:sldId id="423"/>
            <p14:sldId id="44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47"/>
            <p14:sldId id="433"/>
            <p14:sldId id="449"/>
            <p14:sldId id="448"/>
            <p14:sldId id="450"/>
            <p14:sldId id="460"/>
            <p14:sldId id="461"/>
          </p14:sldIdLst>
        </p14:section>
        <p14:section name="3. Web programming 1" id="{E40D90B4-ADE1-4078-9F2D-8F12393299A1}">
          <p14:sldIdLst>
            <p14:sldId id="456"/>
            <p14:sldId id="457"/>
            <p14:sldId id="458"/>
            <p14:sldId id="459"/>
            <p14:sldId id="451"/>
            <p14:sldId id="463"/>
            <p14:sldId id="464"/>
            <p14:sldId id="465"/>
            <p14:sldId id="466"/>
            <p14:sldId id="468"/>
            <p14:sldId id="469"/>
            <p14:sldId id="471"/>
            <p14:sldId id="470"/>
            <p14:sldId id="472"/>
          </p14:sldIdLst>
        </p14:section>
        <p14:section name="Our Mission" id="{B017972F-CC19-4BF6-8C4E-875E2543D5CC}">
          <p14:sldIdLst>
            <p14:sldId id="418"/>
            <p14:sldId id="419"/>
            <p14:sldId id="420"/>
            <p14:sldId id="421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4"/>
          </p14:sldIdLst>
        </p14:section>
        <p14:section name="Devices Slides" id="{2ED28654-31C7-4243-8379-B0CE2C3F2106}">
          <p14:sldIdLst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99"/>
            <p14:sldId id="303"/>
            <p14:sldId id="301"/>
            <p14:sldId id="395"/>
            <p14:sldId id="396"/>
            <p14:sldId id="397"/>
            <p14:sldId id="300"/>
            <p14:sldId id="302"/>
            <p14:sldId id="398"/>
            <p14:sldId id="399"/>
          </p14:sldIdLst>
        </p14:section>
        <p14:section name="Charts" id="{3734BFFD-4A44-4D54-8435-498BE2A072C3}">
          <p14:sldIdLst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Maps" id="{59E19D61-A644-43AE-A93C-AA490BD227B5}">
          <p14:sldIdLst>
            <p14:sldId id="320"/>
            <p14:sldId id="321"/>
            <p14:sldId id="400"/>
          </p14:sldIdLst>
        </p14:section>
        <p14:section name="Gallery" id="{F272B426-29C3-4E75-A5F0-3A3372D6FA5C}">
          <p14:sldIdLst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405"/>
            <p14:sldId id="286"/>
            <p14:sldId id="289"/>
            <p14:sldId id="290"/>
            <p14:sldId id="288"/>
            <p14:sldId id="282"/>
          </p14:sldIdLst>
        </p14:section>
        <p14:section name="Infographics" id="{B0A456FB-47F9-42EA-ADE1-6FDCF7952AD2}">
          <p14:sldIdLst>
            <p14:sldId id="353"/>
            <p14:sldId id="354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>
            <p14:sldId id="381"/>
            <p14:sldId id="379"/>
            <p14:sldId id="380"/>
          </p14:sldIdLst>
        </p14:section>
        <p14:section name="Social Media" id="{A88A6192-9C54-42A7-92ED-163B4AA66A8A}">
          <p14:sldIdLst>
            <p14:sldId id="352"/>
            <p14:sldId id="382"/>
            <p14:sldId id="383"/>
          </p14:sldIdLst>
        </p14:section>
        <p14:section name="Contact" id="{C43AB096-E1C2-4EF5-9562-028D92C41F05}">
          <p14:sldIdLst>
            <p14:sldId id="384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F0B84"/>
    <a:srgbClr val="F5F5F5"/>
    <a:srgbClr val="F9F9F9"/>
    <a:srgbClr val="FCFCFC"/>
    <a:srgbClr val="FFFFFF"/>
    <a:srgbClr val="B0047F"/>
    <a:srgbClr val="536CFE"/>
    <a:srgbClr val="3AD4F8"/>
    <a:srgbClr val="B00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6023" autoAdjust="0"/>
  </p:normalViewPr>
  <p:slideViewPr>
    <p:cSldViewPr snapToGrid="0" showGuides="1">
      <p:cViewPr varScale="1">
        <p:scale>
          <a:sx n="141" d="100"/>
          <a:sy n="141" d="100"/>
        </p:scale>
        <p:origin x="-370" y="-48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-3590" y="-5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notesMaster" Target="notesMasters/notesMaster1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handoutMaster" Target="handoutMasters/handoutMaster1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1474176"/>
        <c:axId val="301475712"/>
      </c:lineChart>
      <c:catAx>
        <c:axId val="30147417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01475712"/>
        <c:crosses val="autoZero"/>
        <c:auto val="1"/>
        <c:lblAlgn val="ctr"/>
        <c:lblOffset val="100"/>
        <c:noMultiLvlLbl val="0"/>
      </c:catAx>
      <c:valAx>
        <c:axId val="3014757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01474176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Comparison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302532480"/>
        <c:axId val="302534016"/>
      </c:barChart>
      <c:catAx>
        <c:axId val="302532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2534016"/>
        <c:crosses val="autoZero"/>
        <c:auto val="1"/>
        <c:lblAlgn val="ctr"/>
        <c:lblOffset val="100"/>
        <c:noMultiLvlLbl val="0"/>
      </c:catAx>
      <c:valAx>
        <c:axId val="30253401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253248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1922944"/>
        <c:axId val="301945600"/>
      </c:lineChart>
      <c:catAx>
        <c:axId val="3019229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01945600"/>
        <c:crosses val="autoZero"/>
        <c:auto val="1"/>
        <c:lblAlgn val="ctr"/>
        <c:lblOffset val="100"/>
        <c:noMultiLvlLbl val="0"/>
      </c:catAx>
      <c:valAx>
        <c:axId val="30194560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0192294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6350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1994368"/>
        <c:axId val="301996288"/>
      </c:lineChart>
      <c:catAx>
        <c:axId val="3019943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01996288"/>
        <c:crosses val="autoZero"/>
        <c:auto val="1"/>
        <c:lblAlgn val="ctr"/>
        <c:lblOffset val="100"/>
        <c:noMultiLvlLbl val="0"/>
      </c:catAx>
      <c:valAx>
        <c:axId val="30199628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0199436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rgbClr val="AF0B8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AF0B84"/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2036864"/>
        <c:axId val="302043136"/>
      </c:lineChart>
      <c:catAx>
        <c:axId val="3020368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02043136"/>
        <c:crosses val="autoZero"/>
        <c:auto val="1"/>
        <c:lblAlgn val="ctr"/>
        <c:lblOffset val="100"/>
        <c:noMultiLvlLbl val="0"/>
      </c:catAx>
      <c:valAx>
        <c:axId val="30204313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0203686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0798336"/>
        <c:axId val="300799872"/>
      </c:lineChart>
      <c:catAx>
        <c:axId val="30079833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00799872"/>
        <c:crosses val="autoZero"/>
        <c:auto val="1"/>
        <c:lblAlgn val="ctr"/>
        <c:lblOffset val="1000"/>
        <c:noMultiLvlLbl val="0"/>
      </c:catAx>
      <c:valAx>
        <c:axId val="3007998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00798336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7030A0"/>
                </a:solidFill>
                <a:latin typeface="Titillium Bd" panose="00000800000000000000" pitchFamily="50" charset="0"/>
              </a:rPr>
              <a:t>Lorem Ipsum Dolor</a:t>
            </a:r>
            <a:endParaRPr lang="ro-RO" sz="16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rgbClr val="AF0B84">
                      <a:alpha val="80000"/>
                    </a:srgbClr>
                  </a:gs>
                  <a:gs pos="100000">
                    <a:srgbClr val="7030A0">
                      <a:alpha val="80000"/>
                    </a:srgb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  <a:alpha val="80000"/>
                  </a:schemeClr>
                </a:gs>
                <a:gs pos="100000">
                  <a:srgbClr val="FFC000">
                    <a:alpha val="80000"/>
                  </a:srgb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301401600"/>
        <c:axId val="301403136"/>
      </c:barChart>
      <c:catAx>
        <c:axId val="3014016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01403136"/>
        <c:crosses val="autoZero"/>
        <c:auto val="1"/>
        <c:lblAlgn val="ctr"/>
        <c:lblOffset val="100"/>
        <c:noMultiLvlLbl val="0"/>
      </c:catAx>
      <c:valAx>
        <c:axId val="30140313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1401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Year</a:t>
            </a: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01834624"/>
        <c:axId val="301836160"/>
      </c:barChart>
      <c:catAx>
        <c:axId val="301834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1836160"/>
        <c:crosses val="autoZero"/>
        <c:auto val="1"/>
        <c:lblAlgn val="ctr"/>
        <c:lblOffset val="100"/>
        <c:noMultiLvlLbl val="0"/>
      </c:catAx>
      <c:valAx>
        <c:axId val="30183616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183462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02135552"/>
        <c:axId val="302141440"/>
      </c:barChart>
      <c:catAx>
        <c:axId val="302135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2141440"/>
        <c:crosses val="autoZero"/>
        <c:auto val="1"/>
        <c:lblAlgn val="ctr"/>
        <c:lblOffset val="100"/>
        <c:noMultiLvlLbl val="0"/>
      </c:catAx>
      <c:valAx>
        <c:axId val="30214144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213555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1585536"/>
        <c:axId val="301587456"/>
      </c:lineChart>
      <c:catAx>
        <c:axId val="301585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1587456"/>
        <c:crosses val="autoZero"/>
        <c:auto val="1"/>
        <c:lblAlgn val="ctr"/>
        <c:lblOffset val="100"/>
        <c:noMultiLvlLbl val="0"/>
      </c:catAx>
      <c:valAx>
        <c:axId val="30158745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1585536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01658112"/>
        <c:axId val="301659648"/>
      </c:barChart>
      <c:catAx>
        <c:axId val="301658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1659648"/>
        <c:crosses val="autoZero"/>
        <c:auto val="1"/>
        <c:lblAlgn val="ctr"/>
        <c:lblOffset val="100"/>
        <c:noMultiLvlLbl val="0"/>
      </c:catAx>
      <c:valAx>
        <c:axId val="30165964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165811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01729664"/>
        <c:axId val="301731200"/>
      </c:barChart>
      <c:catAx>
        <c:axId val="301729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1731200"/>
        <c:crosses val="autoZero"/>
        <c:auto val="1"/>
        <c:lblAlgn val="ctr"/>
        <c:lblOffset val="100"/>
        <c:noMultiLvlLbl val="0"/>
      </c:catAx>
      <c:valAx>
        <c:axId val="30173120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172966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rgbClr val="7030A0"/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 dirty="0">
                <a:solidFill>
                  <a:srgbClr val="7030A0"/>
                </a:solidFill>
                <a:latin typeface="Titillium Bd" panose="00000800000000000000" pitchFamily="50" charset="0"/>
              </a:rPr>
              <a:t> Works</a:t>
            </a:r>
            <a:endParaRPr lang="en-US" sz="1400" dirty="0">
              <a:solidFill>
                <a:srgbClr val="7030A0"/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1761664"/>
        <c:axId val="301763200"/>
      </c:lineChart>
      <c:catAx>
        <c:axId val="301761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01763200"/>
        <c:crosses val="autoZero"/>
        <c:auto val="1"/>
        <c:lblAlgn val="ctr"/>
        <c:lblOffset val="100"/>
        <c:noMultiLvlLbl val="0"/>
      </c:catAx>
      <c:valAx>
        <c:axId val="30176320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AF0B84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176166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14.08.2021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925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19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5664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7357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119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4447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2399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54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292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69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18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="" xmlns:a16="http://schemas.microsoft.com/office/drawing/2014/main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="" xmlns:a16="http://schemas.microsoft.com/office/drawing/2014/main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="" xmlns:a16="http://schemas.microsoft.com/office/drawing/2014/main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="" xmlns:a16="http://schemas.microsoft.com/office/drawing/2014/main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="" xmlns:a16="http://schemas.microsoft.com/office/drawing/2014/main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="" xmlns:a16="http://schemas.microsoft.com/office/drawing/2014/main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="" xmlns:a16="http://schemas.microsoft.com/office/drawing/2014/main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="" xmlns:a16="http://schemas.microsoft.com/office/drawing/2014/main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="" xmlns:a16="http://schemas.microsoft.com/office/drawing/2014/main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="" xmlns:a16="http://schemas.microsoft.com/office/drawing/2014/main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="" xmlns:a16="http://schemas.microsoft.com/office/drawing/2014/main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="" xmlns:a16="http://schemas.microsoft.com/office/drawing/2014/main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="" xmlns:a16="http://schemas.microsoft.com/office/drawing/2014/main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="" xmlns:a16="http://schemas.microsoft.com/office/drawing/2014/main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 dirty="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="" xmlns:a16="http://schemas.microsoft.com/office/drawing/2014/main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="" xmlns:a16="http://schemas.microsoft.com/office/drawing/2014/main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="" xmlns:a16="http://schemas.microsoft.com/office/drawing/2014/main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="" xmlns:a16="http://schemas.microsoft.com/office/drawing/2014/main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="" xmlns:a16="http://schemas.microsoft.com/office/drawing/2014/main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="" xmlns:a16="http://schemas.microsoft.com/office/drawing/2014/main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="" xmlns:a16="http://schemas.microsoft.com/office/drawing/2014/main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="" xmlns:a16="http://schemas.microsoft.com/office/drawing/2014/main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="" xmlns:a16="http://schemas.microsoft.com/office/drawing/2014/main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="" xmlns:a16="http://schemas.microsoft.com/office/drawing/2014/main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="" xmlns:a16="http://schemas.microsoft.com/office/drawing/2014/main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="" xmlns:a16="http://schemas.microsoft.com/office/drawing/2014/main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="" xmlns:a16="http://schemas.microsoft.com/office/drawing/2014/main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="" xmlns:a16="http://schemas.microsoft.com/office/drawing/2014/main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="" xmlns:a16="http://schemas.microsoft.com/office/drawing/2014/main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="" xmlns:a16="http://schemas.microsoft.com/office/drawing/2014/main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="" xmlns:a16="http://schemas.microsoft.com/office/drawing/2014/main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="" xmlns:a16="http://schemas.microsoft.com/office/drawing/2014/main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="" xmlns:a16="http://schemas.microsoft.com/office/drawing/2014/main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="" xmlns:a16="http://schemas.microsoft.com/office/drawing/2014/main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="" xmlns:a16="http://schemas.microsoft.com/office/drawing/2014/main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="" xmlns:a16="http://schemas.microsoft.com/office/drawing/2014/main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="" xmlns:a16="http://schemas.microsoft.com/office/drawing/2014/main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="" xmlns:a16="http://schemas.microsoft.com/office/drawing/2014/main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="" xmlns:a16="http://schemas.microsoft.com/office/drawing/2014/main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="" xmlns:a16="http://schemas.microsoft.com/office/drawing/2014/main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88AB04A0-A6AC-41B9-843F-15BC59C041FF}"/>
              </a:ext>
            </a:extLst>
          </p:cNvPr>
          <p:cNvGrpSpPr/>
          <p:nvPr userDrawn="1"/>
        </p:nvGrpSpPr>
        <p:grpSpPr>
          <a:xfrm>
            <a:off x="1557306" y="2079844"/>
            <a:ext cx="3280642" cy="3801774"/>
            <a:chOff x="1494516" y="2201314"/>
            <a:chExt cx="2943227" cy="3410761"/>
          </a:xfrm>
        </p:grpSpPr>
        <p:sp>
          <p:nvSpPr>
            <p:cNvPr id="49" name="Parallelogram 48">
              <a:extLst>
                <a:ext uri="{FF2B5EF4-FFF2-40B4-BE49-F238E27FC236}">
                  <a16:creationId xmlns="" xmlns:a16="http://schemas.microsoft.com/office/drawing/2014/main" id="{4CA898D3-593B-4389-AEE2-CD2D2E4CD580}"/>
                </a:ext>
              </a:extLst>
            </p:cNvPr>
            <p:cNvSpPr/>
            <p:nvPr/>
          </p:nvSpPr>
          <p:spPr>
            <a:xfrm rot="4101163">
              <a:off x="2512713" y="2088431"/>
              <a:ext cx="553727" cy="2076567"/>
            </a:xfrm>
            <a:prstGeom prst="parallelogram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="" xmlns:a16="http://schemas.microsoft.com/office/drawing/2014/main" id="{B2D3048F-28E0-4853-8808-AA505414AD5B}"/>
                </a:ext>
              </a:extLst>
            </p:cNvPr>
            <p:cNvSpPr/>
            <p:nvPr/>
          </p:nvSpPr>
          <p:spPr>
            <a:xfrm rot="3869630">
              <a:off x="2676047" y="3925875"/>
              <a:ext cx="553727" cy="1695778"/>
            </a:xfrm>
            <a:prstGeom prst="parallelogram">
              <a:avLst>
                <a:gd name="adj" fmla="val 6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="" xmlns:a16="http://schemas.microsoft.com/office/drawing/2014/main" id="{6788B285-E535-48F6-8501-B7BAA9033253}"/>
                </a:ext>
              </a:extLst>
            </p:cNvPr>
            <p:cNvSpPr/>
            <p:nvPr/>
          </p:nvSpPr>
          <p:spPr>
            <a:xfrm rot="4101163">
              <a:off x="2693141" y="2913374"/>
              <a:ext cx="553727" cy="2076567"/>
            </a:xfrm>
            <a:prstGeom prst="parallelogram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="" xmlns:a16="http://schemas.microsoft.com/office/drawing/2014/main" id="{BDEE89CA-C1CF-497F-AA0F-33E652E46F2D}"/>
                </a:ext>
              </a:extLst>
            </p:cNvPr>
            <p:cNvSpPr/>
            <p:nvPr/>
          </p:nvSpPr>
          <p:spPr>
            <a:xfrm>
              <a:off x="1499507" y="2433756"/>
              <a:ext cx="2938236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72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="" xmlns:a16="http://schemas.microsoft.com/office/drawing/2014/main" id="{F33FC193-F2E5-4AE2-9AC4-D9B95A98F736}"/>
                </a:ext>
              </a:extLst>
            </p:cNvPr>
            <p:cNvSpPr/>
            <p:nvPr/>
          </p:nvSpPr>
          <p:spPr>
            <a:xfrm>
              <a:off x="1722389" y="3257840"/>
              <a:ext cx="2511465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="" xmlns:a16="http://schemas.microsoft.com/office/drawing/2014/main" id="{C9AD0237-8364-4D0A-B219-3B7359112BBC}"/>
                </a:ext>
              </a:extLst>
            </p:cNvPr>
            <p:cNvSpPr/>
            <p:nvPr/>
          </p:nvSpPr>
          <p:spPr>
            <a:xfrm>
              <a:off x="1902816" y="4078939"/>
              <a:ext cx="2131617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08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="" xmlns:a16="http://schemas.microsoft.com/office/drawing/2014/main" id="{0FEC7246-A246-48C8-8835-5B7A3F7825B6}"/>
                </a:ext>
              </a:extLst>
            </p:cNvPr>
            <p:cNvSpPr/>
            <p:nvPr/>
          </p:nvSpPr>
          <p:spPr>
            <a:xfrm>
              <a:off x="2068023" y="4892075"/>
              <a:ext cx="1789474" cy="720000"/>
            </a:xfrm>
            <a:custGeom>
              <a:avLst/>
              <a:gdLst>
                <a:gd name="connsiteX0" fmla="*/ 0 w 3817257"/>
                <a:gd name="connsiteY0" fmla="*/ 0 h 1123225"/>
                <a:gd name="connsiteX1" fmla="*/ 1852 w 3817257"/>
                <a:gd name="connsiteY1" fmla="*/ 0 h 1123225"/>
                <a:gd name="connsiteX2" fmla="*/ 178905 w 3817257"/>
                <a:gd name="connsiteY2" fmla="*/ 41705 h 1123225"/>
                <a:gd name="connsiteX3" fmla="*/ 1908628 w 3817257"/>
                <a:gd name="connsiteY3" fmla="*/ 159291 h 1123225"/>
                <a:gd name="connsiteX4" fmla="*/ 3638351 w 3817257"/>
                <a:gd name="connsiteY4" fmla="*/ 41705 h 1123225"/>
                <a:gd name="connsiteX5" fmla="*/ 3815404 w 3817257"/>
                <a:gd name="connsiteY5" fmla="*/ 0 h 1123225"/>
                <a:gd name="connsiteX6" fmla="*/ 3817257 w 3817257"/>
                <a:gd name="connsiteY6" fmla="*/ 0 h 1123225"/>
                <a:gd name="connsiteX7" fmla="*/ 3598352 w 3817257"/>
                <a:gd name="connsiteY7" fmla="*/ 875619 h 1123225"/>
                <a:gd name="connsiteX8" fmla="*/ 3587778 w 3817257"/>
                <a:gd name="connsiteY8" fmla="*/ 875619 h 1123225"/>
                <a:gd name="connsiteX9" fmla="*/ 3565600 w 3817257"/>
                <a:gd name="connsiteY9" fmla="*/ 910274 h 1123225"/>
                <a:gd name="connsiteX10" fmla="*/ 1906928 w 3817257"/>
                <a:gd name="connsiteY10" fmla="*/ 1123225 h 1123225"/>
                <a:gd name="connsiteX11" fmla="*/ 248256 w 3817257"/>
                <a:gd name="connsiteY11" fmla="*/ 910274 h 1123225"/>
                <a:gd name="connsiteX12" fmla="*/ 226078 w 3817257"/>
                <a:gd name="connsiteY12" fmla="*/ 875619 h 1123225"/>
                <a:gd name="connsiteX13" fmla="*/ 218905 w 3817257"/>
                <a:gd name="connsiteY13" fmla="*/ 875619 h 1123225"/>
                <a:gd name="connsiteX14" fmla="*/ 214306 w 3817257"/>
                <a:gd name="connsiteY14" fmla="*/ 857224 h 1123225"/>
                <a:gd name="connsiteX15" fmla="*/ 213859 w 3817257"/>
                <a:gd name="connsiteY15" fmla="*/ 856525 h 1123225"/>
                <a:gd name="connsiteX16" fmla="*/ 214055 w 3817257"/>
                <a:gd name="connsiteY16" fmla="*/ 856219 h 112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7257" h="1123225">
                  <a:moveTo>
                    <a:pt x="0" y="0"/>
                  </a:moveTo>
                  <a:lnTo>
                    <a:pt x="1852" y="0"/>
                  </a:lnTo>
                  <a:lnTo>
                    <a:pt x="178905" y="41705"/>
                  </a:lnTo>
                  <a:cubicBezTo>
                    <a:pt x="553770" y="112648"/>
                    <a:pt x="1188595" y="159291"/>
                    <a:pt x="1908628" y="159291"/>
                  </a:cubicBezTo>
                  <a:cubicBezTo>
                    <a:pt x="2628660" y="159291"/>
                    <a:pt x="3263486" y="112648"/>
                    <a:pt x="3638351" y="41705"/>
                  </a:cubicBezTo>
                  <a:lnTo>
                    <a:pt x="3815404" y="0"/>
                  </a:lnTo>
                  <a:lnTo>
                    <a:pt x="3817257" y="0"/>
                  </a:lnTo>
                  <a:lnTo>
                    <a:pt x="3598352" y="875619"/>
                  </a:lnTo>
                  <a:lnTo>
                    <a:pt x="3587778" y="875619"/>
                  </a:lnTo>
                  <a:lnTo>
                    <a:pt x="3565600" y="910274"/>
                  </a:lnTo>
                  <a:cubicBezTo>
                    <a:pt x="3407728" y="1031805"/>
                    <a:pt x="2725102" y="1123225"/>
                    <a:pt x="1906928" y="1123225"/>
                  </a:cubicBezTo>
                  <a:cubicBezTo>
                    <a:pt x="1088754" y="1123225"/>
                    <a:pt x="406129" y="1031805"/>
                    <a:pt x="248256" y="910274"/>
                  </a:cubicBezTo>
                  <a:lnTo>
                    <a:pt x="226078" y="875619"/>
                  </a:lnTo>
                  <a:lnTo>
                    <a:pt x="218905" y="875619"/>
                  </a:lnTo>
                  <a:lnTo>
                    <a:pt x="214306" y="857224"/>
                  </a:lnTo>
                  <a:lnTo>
                    <a:pt x="213859" y="856525"/>
                  </a:lnTo>
                  <a:lnTo>
                    <a:pt x="214055" y="856219"/>
                  </a:ln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14400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="" xmlns:a16="http://schemas.microsoft.com/office/drawing/2014/main" id="{91327185-424D-48A1-AD6B-10C736AA9043}"/>
                </a:ext>
              </a:extLst>
            </p:cNvPr>
            <p:cNvSpPr/>
            <p:nvPr/>
          </p:nvSpPr>
          <p:spPr>
            <a:xfrm>
              <a:off x="1494516" y="2201314"/>
              <a:ext cx="2943226" cy="268726"/>
            </a:xfrm>
            <a:custGeom>
              <a:avLst/>
              <a:gdLst>
                <a:gd name="connsiteX0" fmla="*/ 1483604 w 2943226"/>
                <a:gd name="connsiteY0" fmla="*/ 57480 h 268726"/>
                <a:gd name="connsiteX1" fmla="*/ 316791 w 2943226"/>
                <a:gd name="connsiteY1" fmla="*/ 116221 h 268726"/>
                <a:gd name="connsiteX2" fmla="*/ 1483604 w 2943226"/>
                <a:gd name="connsiteY2" fmla="*/ 174962 h 268726"/>
                <a:gd name="connsiteX3" fmla="*/ 2650417 w 2943226"/>
                <a:gd name="connsiteY3" fmla="*/ 116221 h 268726"/>
                <a:gd name="connsiteX4" fmla="*/ 1483604 w 2943226"/>
                <a:gd name="connsiteY4" fmla="*/ 57480 h 268726"/>
                <a:gd name="connsiteX5" fmla="*/ 1471613 w 2943226"/>
                <a:gd name="connsiteY5" fmla="*/ 0 h 268726"/>
                <a:gd name="connsiteX6" fmla="*/ 2943226 w 2943226"/>
                <a:gd name="connsiteY6" fmla="*/ 134363 h 268726"/>
                <a:gd name="connsiteX7" fmla="*/ 1471613 w 2943226"/>
                <a:gd name="connsiteY7" fmla="*/ 268726 h 268726"/>
                <a:gd name="connsiteX8" fmla="*/ 0 w 2943226"/>
                <a:gd name="connsiteY8" fmla="*/ 134363 h 268726"/>
                <a:gd name="connsiteX9" fmla="*/ 1471613 w 2943226"/>
                <a:gd name="connsiteY9" fmla="*/ 0 h 2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226" h="268726">
                  <a:moveTo>
                    <a:pt x="1483604" y="57480"/>
                  </a:moveTo>
                  <a:cubicBezTo>
                    <a:pt x="839191" y="57480"/>
                    <a:pt x="316791" y="83779"/>
                    <a:pt x="316791" y="116221"/>
                  </a:cubicBezTo>
                  <a:cubicBezTo>
                    <a:pt x="316791" y="148663"/>
                    <a:pt x="839191" y="174962"/>
                    <a:pt x="1483604" y="174962"/>
                  </a:cubicBezTo>
                  <a:cubicBezTo>
                    <a:pt x="2128017" y="174962"/>
                    <a:pt x="2650417" y="148663"/>
                    <a:pt x="2650417" y="116221"/>
                  </a:cubicBezTo>
                  <a:cubicBezTo>
                    <a:pt x="2650417" y="83779"/>
                    <a:pt x="2128017" y="57480"/>
                    <a:pt x="1483604" y="57480"/>
                  </a:cubicBezTo>
                  <a:close/>
                  <a:moveTo>
                    <a:pt x="1471613" y="0"/>
                  </a:moveTo>
                  <a:cubicBezTo>
                    <a:pt x="2284362" y="0"/>
                    <a:pt x="2943226" y="60156"/>
                    <a:pt x="2943226" y="134363"/>
                  </a:cubicBezTo>
                  <a:cubicBezTo>
                    <a:pt x="2943226" y="208570"/>
                    <a:pt x="2284362" y="268726"/>
                    <a:pt x="1471613" y="268726"/>
                  </a:cubicBezTo>
                  <a:cubicBezTo>
                    <a:pt x="658864" y="268726"/>
                    <a:pt x="0" y="208570"/>
                    <a:pt x="0" y="134363"/>
                  </a:cubicBezTo>
                  <a:cubicBezTo>
                    <a:pt x="0" y="60156"/>
                    <a:pt x="658864" y="0"/>
                    <a:pt x="1471613" y="0"/>
                  </a:cubicBezTo>
                  <a:close/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3000000" scaled="0"/>
            </a:gradFill>
            <a:ln w="44450"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="" xmlns:a16="http://schemas.microsoft.com/office/drawing/2014/main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="" xmlns:a16="http://schemas.microsoft.com/office/drawing/2014/main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="" xmlns:a16="http://schemas.microsoft.com/office/drawing/2014/main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="" xmlns:a16="http://schemas.microsoft.com/office/drawing/2014/main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="" xmlns:a16="http://schemas.microsoft.com/office/drawing/2014/main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="" xmlns:a16="http://schemas.microsoft.com/office/drawing/2014/main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9903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54335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39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175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176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5C36271A-560B-4C2D-8CFA-2211180B857A}"/>
              </a:ext>
            </a:extLst>
          </p:cNvPr>
          <p:cNvGrpSpPr/>
          <p:nvPr userDrawn="1"/>
        </p:nvGrpSpPr>
        <p:grpSpPr>
          <a:xfrm>
            <a:off x="4004788" y="2329265"/>
            <a:ext cx="1321137" cy="1380416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792253DF-28EC-490B-A3DC-F85C25EA277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9356AEEA-0A6D-40FB-9598-44CDDE466BD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DF2D6C9C-2D43-4AAA-A55B-618657F151BE}"/>
              </a:ext>
            </a:extLst>
          </p:cNvPr>
          <p:cNvGrpSpPr/>
          <p:nvPr userDrawn="1"/>
        </p:nvGrpSpPr>
        <p:grpSpPr>
          <a:xfrm>
            <a:off x="6588764" y="2329265"/>
            <a:ext cx="1321137" cy="1380416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4D2FDF2E-B42D-4F15-A9A7-3143CBFD7C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FAA999DA-D945-4317-85F3-3BA4375757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802E6794-AEBE-46AC-8148-FEA0AA3DB0A8}"/>
              </a:ext>
            </a:extLst>
          </p:cNvPr>
          <p:cNvGrpSpPr/>
          <p:nvPr userDrawn="1"/>
        </p:nvGrpSpPr>
        <p:grpSpPr>
          <a:xfrm>
            <a:off x="9172740" y="2329265"/>
            <a:ext cx="1321137" cy="1380416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BB8B548A-BCC2-4805-A037-16814B87254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299F8E77-D8C2-4353-8144-052063EE98B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0812" y="2329265"/>
            <a:ext cx="1321137" cy="1380416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82348957-E580-48F1-B004-4A987F684B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0D4C72E-9A13-4462-AF51-581B1E744A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459E234-9C9C-4617-A9B7-7200B659F9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4B12C0FB-5966-48F0-BD79-1C5ADB526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C81CB231-7EF4-446A-8981-34E934DEEB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C57DDDA4-0B38-4A9B-9836-9671C0E64B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A3645A2-DD9A-47FE-9DDF-09CF845A77EF}"/>
              </a:ext>
            </a:extLst>
          </p:cNvPr>
          <p:cNvGrpSpPr/>
          <p:nvPr userDrawn="1"/>
        </p:nvGrpSpPr>
        <p:grpSpPr>
          <a:xfrm>
            <a:off x="6525723" y="4237126"/>
            <a:ext cx="903078" cy="943598"/>
            <a:chOff x="1420812" y="2329265"/>
            <a:chExt cx="1321137" cy="1380416"/>
          </a:xfrm>
        </p:grpSpPr>
        <p:sp>
          <p:nvSpPr>
            <p:cNvPr id="61" name="AutoShape 1">
              <a:extLst>
                <a:ext uri="{FF2B5EF4-FFF2-40B4-BE49-F238E27FC236}">
                  <a16:creationId xmlns="" xmlns:a16="http://schemas.microsoft.com/office/drawing/2014/main" id="{C0756FBC-FD14-4BC3-B10C-BE82B219AE8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2" name="AutoShape 1">
              <a:extLst>
                <a:ext uri="{FF2B5EF4-FFF2-40B4-BE49-F238E27FC236}">
                  <a16:creationId xmlns="" xmlns:a16="http://schemas.microsoft.com/office/drawing/2014/main" id="{48D59BD0-224F-47AF-9D01-8CB2A761F4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66A27092-BC0A-4A07-9AF1-E5B896B6A0BE}"/>
              </a:ext>
            </a:extLst>
          </p:cNvPr>
          <p:cNvGrpSpPr/>
          <p:nvPr userDrawn="1"/>
        </p:nvGrpSpPr>
        <p:grpSpPr>
          <a:xfrm>
            <a:off x="6518230" y="2443391"/>
            <a:ext cx="903078" cy="943598"/>
            <a:chOff x="1420812" y="2329265"/>
            <a:chExt cx="1321137" cy="1380416"/>
          </a:xfrm>
        </p:grpSpPr>
        <p:sp>
          <p:nvSpPr>
            <p:cNvPr id="66" name="AutoShape 1">
              <a:extLst>
                <a:ext uri="{FF2B5EF4-FFF2-40B4-BE49-F238E27FC236}">
                  <a16:creationId xmlns="" xmlns:a16="http://schemas.microsoft.com/office/drawing/2014/main" id="{126DD3DC-3EC5-4C45-8D9A-C3E0782243E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7" name="AutoShape 1">
              <a:extLst>
                <a:ext uri="{FF2B5EF4-FFF2-40B4-BE49-F238E27FC236}">
                  <a16:creationId xmlns="" xmlns:a16="http://schemas.microsoft.com/office/drawing/2014/main" id="{A1FCC14D-8869-49D0-AA39-36A99C3FC43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87AC3097-4B34-41E9-883E-9E74F4B2FB86}"/>
              </a:ext>
            </a:extLst>
          </p:cNvPr>
          <p:cNvGrpSpPr/>
          <p:nvPr userDrawn="1"/>
        </p:nvGrpSpPr>
        <p:grpSpPr>
          <a:xfrm>
            <a:off x="1275956" y="4237126"/>
            <a:ext cx="903078" cy="943598"/>
            <a:chOff x="1420812" y="2329265"/>
            <a:chExt cx="1321137" cy="1380416"/>
          </a:xfrm>
        </p:grpSpPr>
        <p:sp>
          <p:nvSpPr>
            <p:cNvPr id="56" name="AutoShape 1">
              <a:extLst>
                <a:ext uri="{FF2B5EF4-FFF2-40B4-BE49-F238E27FC236}">
                  <a16:creationId xmlns="" xmlns:a16="http://schemas.microsoft.com/office/drawing/2014/main" id="{B6CE69E5-4B99-41C1-AAD0-6B35F2DE0D3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1F928DD4-ECD4-4C89-AE4C-9B2961CA9CE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268463" y="2443391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4751234" y="2140050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C8B79A49-1C33-4538-96B7-C36F18A6BBB5}"/>
              </a:ext>
            </a:extLst>
          </p:cNvPr>
          <p:cNvGrpSpPr/>
          <p:nvPr userDrawn="1"/>
        </p:nvGrpSpPr>
        <p:grpSpPr>
          <a:xfrm>
            <a:off x="4751234" y="3438010"/>
            <a:ext cx="903078" cy="943598"/>
            <a:chOff x="1420812" y="2329265"/>
            <a:chExt cx="1321137" cy="1380416"/>
          </a:xfrm>
        </p:grpSpPr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A0041C02-EA28-44BB-A03A-EA6F8E58362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8CF54DA7-554B-4B6A-AA5E-A392FBB58C0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9C66AF0E-A196-4814-8037-348543886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F0C58DAA-19E4-4EB0-B32B-1691380A87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5AC320B-B757-40E5-9387-156B184E2EE0}"/>
              </a:ext>
            </a:extLst>
          </p:cNvPr>
          <p:cNvGrpSpPr/>
          <p:nvPr userDrawn="1"/>
        </p:nvGrpSpPr>
        <p:grpSpPr>
          <a:xfrm>
            <a:off x="4751234" y="4735970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31B52B5E-4E2C-49FD-B4EE-C7B3B945426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E076FCF2-DD43-41F2-8C62-EB41A25FE16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FDAA2A29-4BF4-46B1-BE30-79C6501B7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6BC92A29-61A4-490D-8FB1-A321063CB3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EED3FB1E-6F7E-4CE9-9728-F1D7BCF96676}"/>
              </a:ext>
            </a:extLst>
          </p:cNvPr>
          <p:cNvGrpSpPr/>
          <p:nvPr userDrawn="1"/>
        </p:nvGrpSpPr>
        <p:grpSpPr>
          <a:xfrm>
            <a:off x="6511453" y="2140050"/>
            <a:ext cx="903078" cy="943598"/>
            <a:chOff x="1420812" y="2329265"/>
            <a:chExt cx="1321137" cy="1380416"/>
          </a:xfrm>
        </p:grpSpPr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A1DC5240-DFF2-45AE-BB95-ED6214CCFAB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2" name="AutoShape 1">
              <a:extLst>
                <a:ext uri="{FF2B5EF4-FFF2-40B4-BE49-F238E27FC236}">
                  <a16:creationId xmlns="" xmlns:a16="http://schemas.microsoft.com/office/drawing/2014/main" id="{DAE7AC9B-4CA5-4E23-A84B-4878225AB6B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38F1236A-2A37-4FED-A746-483F47407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0D67FA3-3E5E-453C-BC92-DA82C42B6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B5B29FAA-2D9F-4CD3-998E-632509E70FFB}"/>
              </a:ext>
            </a:extLst>
          </p:cNvPr>
          <p:cNvGrpSpPr/>
          <p:nvPr userDrawn="1"/>
        </p:nvGrpSpPr>
        <p:grpSpPr>
          <a:xfrm>
            <a:off x="6511453" y="3438010"/>
            <a:ext cx="903078" cy="943598"/>
            <a:chOff x="1420812" y="2329265"/>
            <a:chExt cx="1321137" cy="1380416"/>
          </a:xfrm>
        </p:grpSpPr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F34BBB17-FC5C-4CE3-85BD-2FE8625E747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7" name="AutoShape 1">
              <a:extLst>
                <a:ext uri="{FF2B5EF4-FFF2-40B4-BE49-F238E27FC236}">
                  <a16:creationId xmlns="" xmlns:a16="http://schemas.microsoft.com/office/drawing/2014/main" id="{A9AC5C9A-D1FF-45B3-A973-A3D4D3F8AA6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3F2BDA3-0B94-4C52-BD4C-9E3B9CFE0F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334B42AD-E03D-4645-BF63-F3D3C3D339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34DB05FB-870C-4C51-9688-489A17CC66EF}"/>
              </a:ext>
            </a:extLst>
          </p:cNvPr>
          <p:cNvGrpSpPr/>
          <p:nvPr userDrawn="1"/>
        </p:nvGrpSpPr>
        <p:grpSpPr>
          <a:xfrm>
            <a:off x="6511453" y="4735970"/>
            <a:ext cx="903078" cy="943598"/>
            <a:chOff x="1420812" y="2329265"/>
            <a:chExt cx="1321137" cy="1380416"/>
          </a:xfrm>
        </p:grpSpPr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4DCD0C8A-DFEA-4AEA-8B39-72EABD6D21D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2" name="AutoShape 1">
              <a:extLst>
                <a:ext uri="{FF2B5EF4-FFF2-40B4-BE49-F238E27FC236}">
                  <a16:creationId xmlns="" xmlns:a16="http://schemas.microsoft.com/office/drawing/2014/main" id="{58A976BF-CE73-4232-A83F-C3731F04864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18C3A958-257A-4B23-BA1A-4A1DCB66502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499699E-6CB3-4876-AC57-09A563AEC3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A5D3A62-6CA9-4A1A-B7BF-A8D28FA5EEF1}"/>
              </a:ext>
            </a:extLst>
          </p:cNvPr>
          <p:cNvGrpSpPr/>
          <p:nvPr userDrawn="1"/>
        </p:nvGrpSpPr>
        <p:grpSpPr>
          <a:xfrm>
            <a:off x="1427009" y="1658339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F7DD06FC-B38D-44A3-A9DB-4545854E3B2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08E0DC6-0DFA-4EF2-ACA4-349FAA62E6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85375C10-CD0E-40E4-B9AB-62DC86B5A362}"/>
              </a:ext>
            </a:extLst>
          </p:cNvPr>
          <p:cNvGrpSpPr/>
          <p:nvPr userDrawn="1"/>
        </p:nvGrpSpPr>
        <p:grpSpPr>
          <a:xfrm>
            <a:off x="4252271" y="1658339"/>
            <a:ext cx="903078" cy="943598"/>
            <a:chOff x="1420812" y="2329265"/>
            <a:chExt cx="1321137" cy="1380416"/>
          </a:xfrm>
        </p:grpSpPr>
        <p:sp>
          <p:nvSpPr>
            <p:cNvPr id="88" name="AutoShape 1">
              <a:extLst>
                <a:ext uri="{FF2B5EF4-FFF2-40B4-BE49-F238E27FC236}">
                  <a16:creationId xmlns="" xmlns:a16="http://schemas.microsoft.com/office/drawing/2014/main" id="{13233AE7-7919-45D4-9141-A6618C506E0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9" name="AutoShape 1">
              <a:extLst>
                <a:ext uri="{FF2B5EF4-FFF2-40B4-BE49-F238E27FC236}">
                  <a16:creationId xmlns="" xmlns:a16="http://schemas.microsoft.com/office/drawing/2014/main" id="{B7CEB18D-8183-44EB-8C06-36E5BB29A0A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79A5CE49-154F-4C96-B562-6317A8A4A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BFCC3863-D95E-4F0E-BB38-93EEF93AF3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239F34FC-3459-41D6-8F4A-2CDAE0AEF9E2}"/>
              </a:ext>
            </a:extLst>
          </p:cNvPr>
          <p:cNvGrpSpPr/>
          <p:nvPr userDrawn="1"/>
        </p:nvGrpSpPr>
        <p:grpSpPr>
          <a:xfrm>
            <a:off x="7077533" y="1658339"/>
            <a:ext cx="903078" cy="943598"/>
            <a:chOff x="1420812" y="2329265"/>
            <a:chExt cx="1321137" cy="1380416"/>
          </a:xfrm>
        </p:grpSpPr>
        <p:sp>
          <p:nvSpPr>
            <p:cNvPr id="93" name="AutoShape 1">
              <a:extLst>
                <a:ext uri="{FF2B5EF4-FFF2-40B4-BE49-F238E27FC236}">
                  <a16:creationId xmlns="" xmlns:a16="http://schemas.microsoft.com/office/drawing/2014/main" id="{E3B89039-C16C-414A-9A30-40948A5260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4" name="AutoShape 1">
              <a:extLst>
                <a:ext uri="{FF2B5EF4-FFF2-40B4-BE49-F238E27FC236}">
                  <a16:creationId xmlns="" xmlns:a16="http://schemas.microsoft.com/office/drawing/2014/main" id="{A077FBEE-D15F-48E8-8904-9ED2D7FC6B8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0E1C5AE6-24C9-4344-BD91-DB7DB1B17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78296914-B274-45AB-9DDF-CDB6916C7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5F43B80B-85B8-4B38-97DE-5F3AEB25A960}"/>
              </a:ext>
            </a:extLst>
          </p:cNvPr>
          <p:cNvGrpSpPr/>
          <p:nvPr userDrawn="1"/>
        </p:nvGrpSpPr>
        <p:grpSpPr>
          <a:xfrm>
            <a:off x="9902795" y="1658339"/>
            <a:ext cx="903078" cy="943598"/>
            <a:chOff x="1420812" y="2329265"/>
            <a:chExt cx="1321137" cy="1380416"/>
          </a:xfrm>
        </p:grpSpPr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F89C8BBB-B980-402D-ABFD-9D25B3C9C8E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9" name="AutoShape 1">
              <a:extLst>
                <a:ext uri="{FF2B5EF4-FFF2-40B4-BE49-F238E27FC236}">
                  <a16:creationId xmlns="" xmlns:a16="http://schemas.microsoft.com/office/drawing/2014/main" id="{12139AC2-BE33-4912-A0E2-FE075989B71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EDA45019-AB90-4607-994D-74B729711F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917E2B7-6CC4-4D1E-B2DE-91BCF82E31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2" name="Group 101">
            <a:extLst>
              <a:ext uri="{FF2B5EF4-FFF2-40B4-BE49-F238E27FC236}">
                <a16:creationId xmlns="" xmlns:a16="http://schemas.microsoft.com/office/drawing/2014/main" id="{64BBE351-83DB-44C2-9B99-5FA7374089FA}"/>
              </a:ext>
            </a:extLst>
          </p:cNvPr>
          <p:cNvGrpSpPr/>
          <p:nvPr userDrawn="1"/>
        </p:nvGrpSpPr>
        <p:grpSpPr>
          <a:xfrm>
            <a:off x="1427009" y="4173176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689A20F7-F227-49DB-81D8-52192854EB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D570B1CF-896A-49A5-B83A-D61996239C8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DDE35B9D-E2F1-4B53-A4BF-9CE72CFB56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730E3DE6-C664-4E10-AF3E-23478F600B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7" name="Group 106">
            <a:extLst>
              <a:ext uri="{FF2B5EF4-FFF2-40B4-BE49-F238E27FC236}">
                <a16:creationId xmlns="" xmlns:a16="http://schemas.microsoft.com/office/drawing/2014/main" id="{F409AEFB-C97D-4E9D-9F42-BC34816EFA4C}"/>
              </a:ext>
            </a:extLst>
          </p:cNvPr>
          <p:cNvGrpSpPr/>
          <p:nvPr userDrawn="1"/>
        </p:nvGrpSpPr>
        <p:grpSpPr>
          <a:xfrm>
            <a:off x="4252271" y="4173176"/>
            <a:ext cx="903078" cy="943598"/>
            <a:chOff x="1420812" y="2329265"/>
            <a:chExt cx="1321137" cy="1380416"/>
          </a:xfrm>
        </p:grpSpPr>
        <p:sp>
          <p:nvSpPr>
            <p:cNvPr id="108" name="AutoShape 1">
              <a:extLst>
                <a:ext uri="{FF2B5EF4-FFF2-40B4-BE49-F238E27FC236}">
                  <a16:creationId xmlns="" xmlns:a16="http://schemas.microsoft.com/office/drawing/2014/main" id="{740B359A-7AC6-4FA1-B710-67D38B57E54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9" name="AutoShape 1">
              <a:extLst>
                <a:ext uri="{FF2B5EF4-FFF2-40B4-BE49-F238E27FC236}">
                  <a16:creationId xmlns="" xmlns:a16="http://schemas.microsoft.com/office/drawing/2014/main" id="{7A0CACF4-46C5-4FCF-A0F9-6A0B744A589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8A7CB186-6CB3-4B54-9776-AC762A135F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6C07F6EF-BB63-4319-BD98-AA1F166D3D2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C07C1FA0-74D6-4116-B2DC-E83FCD9F5DD4}"/>
              </a:ext>
            </a:extLst>
          </p:cNvPr>
          <p:cNvGrpSpPr/>
          <p:nvPr userDrawn="1"/>
        </p:nvGrpSpPr>
        <p:grpSpPr>
          <a:xfrm>
            <a:off x="7077533" y="4173176"/>
            <a:ext cx="903078" cy="943598"/>
            <a:chOff x="1420812" y="2329265"/>
            <a:chExt cx="1321137" cy="1380416"/>
          </a:xfrm>
        </p:grpSpPr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54BE0D57-A2CB-4644-A853-CDA25C70968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4" name="AutoShape 1">
              <a:extLst>
                <a:ext uri="{FF2B5EF4-FFF2-40B4-BE49-F238E27FC236}">
                  <a16:creationId xmlns="" xmlns:a16="http://schemas.microsoft.com/office/drawing/2014/main" id="{E9A6F8BD-F507-4AD9-970E-F308DD8BCED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1E20D878-49E3-4A5B-AC5C-1ACFF21DA3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DF1C90B-2FB3-43C1-8BE7-F6CDE87C75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17" name="Group 116">
            <a:extLst>
              <a:ext uri="{FF2B5EF4-FFF2-40B4-BE49-F238E27FC236}">
                <a16:creationId xmlns="" xmlns:a16="http://schemas.microsoft.com/office/drawing/2014/main" id="{E6D57465-BB2B-4305-B72A-47F643017EA3}"/>
              </a:ext>
            </a:extLst>
          </p:cNvPr>
          <p:cNvGrpSpPr/>
          <p:nvPr userDrawn="1"/>
        </p:nvGrpSpPr>
        <p:grpSpPr>
          <a:xfrm>
            <a:off x="9902795" y="4173176"/>
            <a:ext cx="903078" cy="943598"/>
            <a:chOff x="1420812" y="2329265"/>
            <a:chExt cx="1321137" cy="1380416"/>
          </a:xfrm>
        </p:grpSpPr>
        <p:sp>
          <p:nvSpPr>
            <p:cNvPr id="118" name="AutoShape 1">
              <a:extLst>
                <a:ext uri="{FF2B5EF4-FFF2-40B4-BE49-F238E27FC236}">
                  <a16:creationId xmlns="" xmlns:a16="http://schemas.microsoft.com/office/drawing/2014/main" id="{D87053B5-F6E4-41A7-A609-F8AC5D71C7BC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9" name="AutoShape 1">
              <a:extLst>
                <a:ext uri="{FF2B5EF4-FFF2-40B4-BE49-F238E27FC236}">
                  <a16:creationId xmlns="" xmlns:a16="http://schemas.microsoft.com/office/drawing/2014/main" id="{E6C99B28-2C67-4B34-96DD-8F7F9DF905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74EDA1DE-9A25-46DE-B70A-BD9978B5AE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89B14BA-F477-4CBD-AD81-68E1F468EE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13126269-8BCD-4776-8384-EBE26567FDCC}"/>
              </a:ext>
            </a:extLst>
          </p:cNvPr>
          <p:cNvGrpSpPr/>
          <p:nvPr userDrawn="1"/>
        </p:nvGrpSpPr>
        <p:grpSpPr>
          <a:xfrm>
            <a:off x="1207381" y="2170327"/>
            <a:ext cx="1609965" cy="1609965"/>
            <a:chOff x="1207381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28614059-30A8-4F12-862A-C3C3CB586464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D2861157-6088-44B6-8264-A00451213D46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2F5B7FD-7816-46EB-9637-19F8EEC03ED7}"/>
              </a:ext>
            </a:extLst>
          </p:cNvPr>
          <p:cNvGrpSpPr/>
          <p:nvPr userDrawn="1"/>
        </p:nvGrpSpPr>
        <p:grpSpPr>
          <a:xfrm>
            <a:off x="3776065" y="2170326"/>
            <a:ext cx="1609965" cy="1609965"/>
            <a:chOff x="1207381" y="2170327"/>
            <a:chExt cx="1609965" cy="1609965"/>
          </a:xfrm>
        </p:grpSpPr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5FC33FB2-FB33-4682-A782-6233957F5326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="" xmlns:a16="http://schemas.microsoft.com/office/drawing/2014/main" id="{50C62AD6-9FDB-4BCA-8951-2406DB8B6A55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0D8E4A58-36D5-4A7A-9A21-17772C4C5C33}"/>
              </a:ext>
            </a:extLst>
          </p:cNvPr>
          <p:cNvGrpSpPr/>
          <p:nvPr userDrawn="1"/>
        </p:nvGrpSpPr>
        <p:grpSpPr>
          <a:xfrm>
            <a:off x="6360041" y="2170326"/>
            <a:ext cx="1609965" cy="1609965"/>
            <a:chOff x="1207381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9C76E61F-279C-468E-9DC4-91C6FF8761F5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2B17E28B-FC8B-4CCC-8F58-768E3844017E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6A802A5E-FF63-467B-963D-ED4DF37C7149}"/>
              </a:ext>
            </a:extLst>
          </p:cNvPr>
          <p:cNvGrpSpPr/>
          <p:nvPr userDrawn="1"/>
        </p:nvGrpSpPr>
        <p:grpSpPr>
          <a:xfrm>
            <a:off x="8945399" y="2170326"/>
            <a:ext cx="1609965" cy="1609965"/>
            <a:chOff x="1207381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BA65E20A-6A2B-42DC-9B36-CA4AC621B787}"/>
                </a:ext>
              </a:extLst>
            </p:cNvPr>
            <p:cNvSpPr/>
            <p:nvPr userDrawn="1"/>
          </p:nvSpPr>
          <p:spPr>
            <a:xfrm>
              <a:off x="1332161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AA150E8B-CAED-4188-B92B-24C3031FA472}"/>
                </a:ext>
              </a:extLst>
            </p:cNvPr>
            <p:cNvSpPr/>
            <p:nvPr userDrawn="1"/>
          </p:nvSpPr>
          <p:spPr>
            <a:xfrm>
              <a:off x="1207381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EFA6D71-0182-46EA-90A1-DBB10EA693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E25A81AF-D9CB-4959-B033-1A085D39A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0DB239B9-3C80-4619-9C8D-75379D5FF3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EC1B7C5D-8CB8-44F3-94D3-35D05C35F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FD39F5F-B304-419F-9EB5-F3C246F4A1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65F99058-61EB-410A-89E0-D143DBBE4C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C4B98970-F001-4F91-8CE0-9688B0E52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670964C2-E894-4E10-A1E0-F08B338900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B1ED7C7-1614-444B-9A5D-4C55BC2E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21DFB964-B9B0-41F4-89DE-E9700E49203C}"/>
              </a:ext>
            </a:extLst>
          </p:cNvPr>
          <p:cNvGrpSpPr/>
          <p:nvPr userDrawn="1"/>
        </p:nvGrpSpPr>
        <p:grpSpPr>
          <a:xfrm>
            <a:off x="1212090" y="2326242"/>
            <a:ext cx="1029612" cy="1029612"/>
            <a:chOff x="1200879" y="2170327"/>
            <a:chExt cx="1609965" cy="1609965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6413BAE6-F4FE-4010-924B-21791D5D8DC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45814997-25A3-4864-9A0C-057FB3B8DA06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6F083014-A6C6-4B8D-BAC8-756510ABC83D}"/>
              </a:ext>
            </a:extLst>
          </p:cNvPr>
          <p:cNvGrpSpPr/>
          <p:nvPr userDrawn="1"/>
        </p:nvGrpSpPr>
        <p:grpSpPr>
          <a:xfrm>
            <a:off x="6462547" y="2323068"/>
            <a:ext cx="1029612" cy="1029612"/>
            <a:chOff x="1200879" y="2170327"/>
            <a:chExt cx="1609965" cy="1609965"/>
          </a:xfrm>
        </p:grpSpPr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8110F858-B0C5-4C36-A2A5-93019D10A28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="" xmlns:a16="http://schemas.microsoft.com/office/drawing/2014/main" id="{082E69DC-8D2D-4E5A-A465-47D15FAF3FD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CEC4E3F5-321A-40F6-957F-9A19FE34CA35}"/>
              </a:ext>
            </a:extLst>
          </p:cNvPr>
          <p:cNvGrpSpPr/>
          <p:nvPr userDrawn="1"/>
        </p:nvGrpSpPr>
        <p:grpSpPr>
          <a:xfrm>
            <a:off x="1219233" y="4116401"/>
            <a:ext cx="1029612" cy="1029612"/>
            <a:chOff x="1200879" y="2170327"/>
            <a:chExt cx="1609965" cy="1609965"/>
          </a:xfrm>
        </p:grpSpPr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C3EB67FB-A8CE-4CB5-8733-F1CB31C2B52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="" xmlns:a16="http://schemas.microsoft.com/office/drawing/2014/main" id="{978459D4-1F4A-4634-96B6-D56201125D6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BD6E928-F1DD-49F8-ACBD-A741BBF1AA7C}"/>
              </a:ext>
            </a:extLst>
          </p:cNvPr>
          <p:cNvGrpSpPr/>
          <p:nvPr userDrawn="1"/>
        </p:nvGrpSpPr>
        <p:grpSpPr>
          <a:xfrm>
            <a:off x="6469159" y="4112433"/>
            <a:ext cx="1029612" cy="1029612"/>
            <a:chOff x="1200879" y="2170327"/>
            <a:chExt cx="1609965" cy="1609965"/>
          </a:xfrm>
        </p:grpSpPr>
        <p:sp>
          <p:nvSpPr>
            <p:cNvPr id="40" name="Oval 39">
              <a:extLst>
                <a:ext uri="{FF2B5EF4-FFF2-40B4-BE49-F238E27FC236}">
                  <a16:creationId xmlns="" xmlns:a16="http://schemas.microsoft.com/office/drawing/2014/main" id="{7A6225E2-8193-48B0-BC8F-456D792E12D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="" xmlns:a16="http://schemas.microsoft.com/office/drawing/2014/main" id="{493F80DA-AE9D-43DB-BF0D-C908999F9E21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DCA04F45-43E6-4870-B5C1-5FA87FB17590}"/>
              </a:ext>
            </a:extLst>
          </p:cNvPr>
          <p:cNvGrpSpPr/>
          <p:nvPr userDrawn="1"/>
        </p:nvGrpSpPr>
        <p:grpSpPr>
          <a:xfrm>
            <a:off x="6421386" y="2103849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2720B0C5-6764-42CF-95F2-2F3011747E4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D25CEB9E-41EE-4C0F-B045-8C4B9423278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E6C68A4C-7B35-47C6-B9DD-A8F84CE5E31D}"/>
              </a:ext>
            </a:extLst>
          </p:cNvPr>
          <p:cNvGrpSpPr/>
          <p:nvPr userDrawn="1"/>
        </p:nvGrpSpPr>
        <p:grpSpPr>
          <a:xfrm>
            <a:off x="6421386" y="3408159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A2C5214C-C04D-4C32-8172-4899FFB48AC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25F8C2A9-6AA0-4657-9C74-B3C5F3FF37CE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3F1FC4F5-56DC-4E3E-ABF1-3C66EBFC074C}"/>
              </a:ext>
            </a:extLst>
          </p:cNvPr>
          <p:cNvGrpSpPr/>
          <p:nvPr userDrawn="1"/>
        </p:nvGrpSpPr>
        <p:grpSpPr>
          <a:xfrm>
            <a:off x="6434833" y="470611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27E6DAF1-1908-45E0-A331-27210413E9B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CE9EC728-D4CE-4F03-95A1-A48A12E6848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EC459A2C-5A87-4E93-8F75-C1F0FF1B53C1}"/>
              </a:ext>
            </a:extLst>
          </p:cNvPr>
          <p:cNvGrpSpPr/>
          <p:nvPr userDrawn="1"/>
        </p:nvGrpSpPr>
        <p:grpSpPr>
          <a:xfrm>
            <a:off x="4662842" y="21038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A90F538A-ED53-451E-8BAB-973DEA6900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E9F47DA7-BDFD-43C0-94BB-F340F5F41AFA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6D4BD45D-C1C8-44CC-BDF1-E5159DCDB0C2}"/>
              </a:ext>
            </a:extLst>
          </p:cNvPr>
          <p:cNvGrpSpPr/>
          <p:nvPr userDrawn="1"/>
        </p:nvGrpSpPr>
        <p:grpSpPr>
          <a:xfrm>
            <a:off x="4662842" y="340815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72764744-7792-4318-A59B-2BAA19A9FF1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90030457-386A-4079-AD09-E5075C74258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4C578B64-E456-4367-AA77-914AC0FEF3C5}"/>
              </a:ext>
            </a:extLst>
          </p:cNvPr>
          <p:cNvGrpSpPr/>
          <p:nvPr userDrawn="1"/>
        </p:nvGrpSpPr>
        <p:grpSpPr>
          <a:xfrm>
            <a:off x="4654130" y="4706119"/>
            <a:ext cx="1029612" cy="1029612"/>
            <a:chOff x="1200879" y="2170327"/>
            <a:chExt cx="1609965" cy="1609965"/>
          </a:xfrm>
        </p:grpSpPr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D60D32FA-2008-4593-A515-C09E692CA48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="" xmlns:a16="http://schemas.microsoft.com/office/drawing/2014/main" id="{B0188881-0215-414E-871D-396899D7CC87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6211188"/>
                <a:gd name="adj2" fmla="val 21597343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81C4A1B-2FBA-459C-A934-F763A1FAF1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0D663F76-DD1F-4013-B4F2-3C85F88C08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D3417319-9FD3-4A78-AA01-AF0A4ADAEF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DF517EC8-CFFF-44CA-8E8B-88794403F5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C931EEAD-B56C-47C5-9653-77FCD8F8D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BD7DC79A-B551-4349-9E50-01D49AB8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717258A9-777E-4CC8-A500-FB1CDA85C7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208ED32E-F108-4F6B-9E3A-C4718D6F70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5CCED99C-B0FE-47CF-86F8-FC0A6FFA28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0973B112-D2E8-4F2A-BA37-6854BED04A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4645F364-D853-4E9F-A6F5-005E07603F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660418FF-27C9-4627-BF2B-F97942E38E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FEC293AE-0299-4F1B-B5A3-F2015AE3BB9B}"/>
              </a:ext>
            </a:extLst>
          </p:cNvPr>
          <p:cNvGrpSpPr/>
          <p:nvPr userDrawn="1"/>
        </p:nvGrpSpPr>
        <p:grpSpPr>
          <a:xfrm>
            <a:off x="1282645" y="4104757"/>
            <a:ext cx="1029612" cy="1029612"/>
            <a:chOff x="1200879" y="2170327"/>
            <a:chExt cx="1609965" cy="1609965"/>
          </a:xfrm>
        </p:grpSpPr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8375A1E0-EB88-480A-A8A6-C35A13947FA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="" xmlns:a16="http://schemas.microsoft.com/office/drawing/2014/main" id="{CC71BC1A-F015-4357-B143-B2467C27D5D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E25B7867-0208-4110-9140-4A1AF410748D}"/>
              </a:ext>
            </a:extLst>
          </p:cNvPr>
          <p:cNvGrpSpPr/>
          <p:nvPr userDrawn="1"/>
        </p:nvGrpSpPr>
        <p:grpSpPr>
          <a:xfrm>
            <a:off x="4109276" y="4099749"/>
            <a:ext cx="1029612" cy="1029612"/>
            <a:chOff x="1200879" y="2170327"/>
            <a:chExt cx="1609965" cy="1609965"/>
          </a:xfrm>
        </p:grpSpPr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7771BD34-CB39-4547-95E5-51414DEA273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="" xmlns:a16="http://schemas.microsoft.com/office/drawing/2014/main" id="{FCEB26F6-AF6A-4B84-983F-D37AA2CA43E0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DE1B2C82-2FEB-49E2-B482-7B938BB49B5E}"/>
              </a:ext>
            </a:extLst>
          </p:cNvPr>
          <p:cNvGrpSpPr/>
          <p:nvPr userDrawn="1"/>
        </p:nvGrpSpPr>
        <p:grpSpPr>
          <a:xfrm>
            <a:off x="7020030" y="4099749"/>
            <a:ext cx="1029612" cy="1029612"/>
            <a:chOff x="1200879" y="2170327"/>
            <a:chExt cx="1609965" cy="1609965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DCE4D60E-A372-4432-A529-D727626025B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="" xmlns:a16="http://schemas.microsoft.com/office/drawing/2014/main" id="{BACA9C36-3727-4EBF-80AC-44855B054C64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D5A925D-6546-4E1D-8BDD-E06789E2EBAB}"/>
              </a:ext>
            </a:extLst>
          </p:cNvPr>
          <p:cNvGrpSpPr/>
          <p:nvPr userDrawn="1"/>
        </p:nvGrpSpPr>
        <p:grpSpPr>
          <a:xfrm>
            <a:off x="9759800" y="4099749"/>
            <a:ext cx="1029612" cy="1029612"/>
            <a:chOff x="1200879" y="2170327"/>
            <a:chExt cx="1609965" cy="1609965"/>
          </a:xfrm>
        </p:grpSpPr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860313AB-31C5-41D7-8A58-7E9137BE72D3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="" xmlns:a16="http://schemas.microsoft.com/office/drawing/2014/main" id="{77DDC89B-BFB1-41E0-BD04-FC6C24DDBACB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2A07D0A3-9394-41A6-9117-842F6C7B9F7E}"/>
              </a:ext>
            </a:extLst>
          </p:cNvPr>
          <p:cNvGrpSpPr/>
          <p:nvPr userDrawn="1"/>
        </p:nvGrpSpPr>
        <p:grpSpPr>
          <a:xfrm>
            <a:off x="1282645" y="1608729"/>
            <a:ext cx="1029612" cy="1029612"/>
            <a:chOff x="1200879" y="2170327"/>
            <a:chExt cx="1609965" cy="1609965"/>
          </a:xfrm>
        </p:grpSpPr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BE8CF0E1-05A7-4558-9C20-909668EE40D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="" xmlns:a16="http://schemas.microsoft.com/office/drawing/2014/main" id="{B7E8321E-F712-4D2C-8AE6-01B0185D3ACD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28FC3896-2589-4D72-8904-D44CD97C101B}"/>
              </a:ext>
            </a:extLst>
          </p:cNvPr>
          <p:cNvGrpSpPr/>
          <p:nvPr userDrawn="1"/>
        </p:nvGrpSpPr>
        <p:grpSpPr>
          <a:xfrm>
            <a:off x="4109276" y="1603721"/>
            <a:ext cx="1029612" cy="1029612"/>
            <a:chOff x="1200879" y="2170327"/>
            <a:chExt cx="1609965" cy="1609965"/>
          </a:xfrm>
        </p:grpSpPr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A7257D48-F3AB-4A0F-83D0-8FEBC511A3F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="" xmlns:a16="http://schemas.microsoft.com/office/drawing/2014/main" id="{23FFFF76-52EB-471C-915A-515D5096500F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02F43F9E-2097-4737-9A1F-B5A649202CFD}"/>
              </a:ext>
            </a:extLst>
          </p:cNvPr>
          <p:cNvGrpSpPr/>
          <p:nvPr userDrawn="1"/>
        </p:nvGrpSpPr>
        <p:grpSpPr>
          <a:xfrm>
            <a:off x="7020030" y="1603721"/>
            <a:ext cx="1029612" cy="1029612"/>
            <a:chOff x="1200879" y="2170327"/>
            <a:chExt cx="1609965" cy="1609965"/>
          </a:xfrm>
        </p:grpSpPr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F5C8C6AE-11E9-4017-A95A-5F743C28776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="" xmlns:a16="http://schemas.microsoft.com/office/drawing/2014/main" id="{C9B310D5-D07A-45C8-9F38-9AA696B45772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E3E0DAD-ABDF-4CDE-8BF4-EC92BB3914BF}"/>
              </a:ext>
            </a:extLst>
          </p:cNvPr>
          <p:cNvGrpSpPr/>
          <p:nvPr userDrawn="1"/>
        </p:nvGrpSpPr>
        <p:grpSpPr>
          <a:xfrm>
            <a:off x="9759800" y="1603721"/>
            <a:ext cx="1029612" cy="1029612"/>
            <a:chOff x="1200879" y="2170327"/>
            <a:chExt cx="1609965" cy="1609965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194BE987-5299-4CB9-B35A-D7533835BA5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="" xmlns:a16="http://schemas.microsoft.com/office/drawing/2014/main" id="{4D308D81-847D-4C00-91C8-492DFD1FC9EC}"/>
                </a:ext>
              </a:extLst>
            </p:cNvPr>
            <p:cNvSpPr/>
            <p:nvPr/>
          </p:nvSpPr>
          <p:spPr>
            <a:xfrm>
              <a:off x="1200879" y="2170327"/>
              <a:ext cx="1609965" cy="1609965"/>
            </a:xfrm>
            <a:prstGeom prst="arc">
              <a:avLst>
                <a:gd name="adj1" fmla="val 10792833"/>
                <a:gd name="adj2" fmla="val 16221890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DA0404E7-4722-4A8D-8ACC-A71AACF22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E9ED43FC-73F8-4D4F-9502-D694D1E0E0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C2B093E4-7F7A-4572-8A69-B05CE9856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AEE6AB1-8DB7-4739-90B5-F1359B137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474A2FF-EA28-42E5-891F-E4FD5A4D1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2F9076-F4AA-43FC-8392-3793BF70E9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8385E3CD-A54D-4ACC-AFE4-5E02B32597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92A2590B-3ECF-4011-97E5-E153040A45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D0C37AE6-ADF2-40DC-83C8-7E780B8C0E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B595DE0-C621-49ED-9040-ACAC785BCD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294C232-333A-4431-B132-55029F16A0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03898555-61C6-4406-8723-53E227E20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63B6FDA-467C-4712-A6EC-45FA285AA0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5C15175C-AFDE-41AF-95D2-6A0AD13C0D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0307D262-703A-4643-BFDE-5CE08F718F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7C02B13F-B428-4045-B0DC-2CE716FD03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DA1C0DC-7970-426E-9F80-C7F22D88B152}"/>
              </a:ext>
            </a:extLst>
          </p:cNvPr>
          <p:cNvGrpSpPr/>
          <p:nvPr userDrawn="1"/>
        </p:nvGrpSpPr>
        <p:grpSpPr>
          <a:xfrm>
            <a:off x="1213348" y="2197358"/>
            <a:ext cx="1466534" cy="1455727"/>
            <a:chOff x="1213348" y="2197358"/>
            <a:chExt cx="1466534" cy="14557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16393FA-21BA-40D4-A12E-99A7E013766C}"/>
                </a:ext>
              </a:extLst>
            </p:cNvPr>
            <p:cNvSpPr/>
            <p:nvPr userDrawn="1"/>
          </p:nvSpPr>
          <p:spPr>
            <a:xfrm>
              <a:off x="1213348" y="2197358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="" xmlns:a16="http://schemas.microsoft.com/office/drawing/2014/main" id="{399BD66F-85B0-4D60-AC4A-66B7F619F860}"/>
                </a:ext>
              </a:extLst>
            </p:cNvPr>
            <p:cNvSpPr/>
            <p:nvPr userDrawn="1"/>
          </p:nvSpPr>
          <p:spPr>
            <a:xfrm>
              <a:off x="1336567" y="2309770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0FD2CFE0-66C1-4EA1-BEC4-AF6C2B4088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3FE072F-09F4-40E4-A272-D4504DEEB7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EA5F2B9-86E8-45FC-8634-9CC97101F9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49522845-891F-40FF-9F8E-823D62BBF5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D5CC84B-F31F-4BFB-8E7F-04BAA6D41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280113A-4CDD-4983-A287-0DEFF0338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0F3FD498-5493-41FB-9DDC-A4B731BB3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2564150-FB1E-43BC-A7D5-69E1F61A1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464573F0-940C-4BA1-AAF6-AEF011979A47}"/>
              </a:ext>
            </a:extLst>
          </p:cNvPr>
          <p:cNvGrpSpPr/>
          <p:nvPr userDrawn="1"/>
        </p:nvGrpSpPr>
        <p:grpSpPr>
          <a:xfrm>
            <a:off x="6469158" y="4132400"/>
            <a:ext cx="931244" cy="924381"/>
            <a:chOff x="1202440" y="2191241"/>
            <a:chExt cx="1466534" cy="145572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29CC8AFA-38FD-4515-9463-4308A8F1E5E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="" xmlns:a16="http://schemas.microsoft.com/office/drawing/2014/main" id="{2881C2E3-CAE5-4478-96AC-BF6C61C405E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B2DA00BF-866A-4BA7-809E-5E42D61A4B99}"/>
              </a:ext>
            </a:extLst>
          </p:cNvPr>
          <p:cNvGrpSpPr/>
          <p:nvPr userDrawn="1"/>
        </p:nvGrpSpPr>
        <p:grpSpPr>
          <a:xfrm>
            <a:off x="6469158" y="2343035"/>
            <a:ext cx="931244" cy="924381"/>
            <a:chOff x="1202440" y="2191241"/>
            <a:chExt cx="1466534" cy="14557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="" xmlns:a16="http://schemas.microsoft.com/office/drawing/2014/main" id="{D6B47EAC-89D5-45EF-ACC1-320C5FAE5C72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="" xmlns:a16="http://schemas.microsoft.com/office/drawing/2014/main" id="{A2148D14-FD8A-44D3-9A84-41A0B7C2E54D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487FB125-8C79-4737-9645-E18949C6F1F4}"/>
              </a:ext>
            </a:extLst>
          </p:cNvPr>
          <p:cNvGrpSpPr/>
          <p:nvPr userDrawn="1"/>
        </p:nvGrpSpPr>
        <p:grpSpPr>
          <a:xfrm>
            <a:off x="1219233" y="4132400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04DE1D50-572D-4A24-B459-BD5A59F81C1C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3E571F8B-760A-4C8D-B70F-0D1A7075FB90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81F05CB5-72B3-4EB7-9972-43425147B413}"/>
              </a:ext>
            </a:extLst>
          </p:cNvPr>
          <p:cNvGrpSpPr/>
          <p:nvPr userDrawn="1"/>
        </p:nvGrpSpPr>
        <p:grpSpPr>
          <a:xfrm>
            <a:off x="1219233" y="2343035"/>
            <a:ext cx="931244" cy="924381"/>
            <a:chOff x="1202440" y="2191241"/>
            <a:chExt cx="1466534" cy="145572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="" xmlns:a16="http://schemas.microsoft.com/office/drawing/2014/main" id="{9CC1E2A6-35B7-456F-9598-70B9000E355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="" xmlns:a16="http://schemas.microsoft.com/office/drawing/2014/main" id="{1922E249-B890-4304-9690-2D4126E4D9F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5F6403D3-F553-4A64-B93B-48F5E5284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ACA5172-B958-4C01-89FE-CED94E1407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B5FD514C-988F-4D1D-8285-8D322E4F1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3E104D5-3D70-4237-B404-8DC5F4ADA4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5A30B703-0D6C-4896-B37E-5142343A6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2213201-4B7F-43D3-978C-F929C3675E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DABA330-1984-43EC-AF5E-ECD93AED45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1ABA3DE4-A8CD-42CA-8866-50E400786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DB202827-A952-4AAA-A31C-0030A7C05D2A}"/>
              </a:ext>
            </a:extLst>
          </p:cNvPr>
          <p:cNvGrpSpPr/>
          <p:nvPr userDrawn="1"/>
        </p:nvGrpSpPr>
        <p:grpSpPr>
          <a:xfrm>
            <a:off x="4742641" y="4723475"/>
            <a:ext cx="934205" cy="924381"/>
            <a:chOff x="1325659" y="2191241"/>
            <a:chExt cx="1471197" cy="1455727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70EB141C-8EFB-41F2-8AAC-9B1BD58BED82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="" xmlns:a16="http://schemas.microsoft.com/office/drawing/2014/main" id="{FA3B0B02-0E33-4824-9F7E-A8C5721E320F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08F30A02-5A48-4E41-B26B-8D12C817965D}"/>
              </a:ext>
            </a:extLst>
          </p:cNvPr>
          <p:cNvGrpSpPr/>
          <p:nvPr userDrawn="1"/>
        </p:nvGrpSpPr>
        <p:grpSpPr>
          <a:xfrm>
            <a:off x="4742641" y="3422095"/>
            <a:ext cx="934205" cy="924381"/>
            <a:chOff x="1325659" y="2191241"/>
            <a:chExt cx="1471197" cy="1455727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51F886DA-5217-4C53-A14F-38E1C9F37FDE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="" xmlns:a16="http://schemas.microsoft.com/office/drawing/2014/main" id="{61CB774F-91F1-440C-B5A9-A46091C09336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5FF0ADE1-49D2-4084-B8A5-B07F5BB27064}"/>
              </a:ext>
            </a:extLst>
          </p:cNvPr>
          <p:cNvGrpSpPr/>
          <p:nvPr userDrawn="1"/>
        </p:nvGrpSpPr>
        <p:grpSpPr>
          <a:xfrm>
            <a:off x="4742641" y="2120715"/>
            <a:ext cx="934205" cy="924381"/>
            <a:chOff x="1325659" y="2191241"/>
            <a:chExt cx="1471197" cy="14557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="" xmlns:a16="http://schemas.microsoft.com/office/drawing/2014/main" id="{224219A8-3582-4272-9C90-102C53E85BC7}"/>
                </a:ext>
              </a:extLst>
            </p:cNvPr>
            <p:cNvSpPr/>
            <p:nvPr/>
          </p:nvSpPr>
          <p:spPr>
            <a:xfrm>
              <a:off x="1453543" y="2191241"/>
              <a:ext cx="1343313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="" xmlns:a16="http://schemas.microsoft.com/office/drawing/2014/main" id="{B232ECA4-1CA5-4304-AACF-265B05057297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65448699-CF3C-43F0-AF16-1A7628050E0B}"/>
              </a:ext>
            </a:extLst>
          </p:cNvPr>
          <p:cNvGrpSpPr/>
          <p:nvPr userDrawn="1"/>
        </p:nvGrpSpPr>
        <p:grpSpPr>
          <a:xfrm>
            <a:off x="6429025" y="4723475"/>
            <a:ext cx="931244" cy="924381"/>
            <a:chOff x="1202440" y="2191241"/>
            <a:chExt cx="1466534" cy="14557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="" xmlns:a16="http://schemas.microsoft.com/office/drawing/2014/main" id="{CB38515E-D852-46E7-915C-267936352837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="" xmlns:a16="http://schemas.microsoft.com/office/drawing/2014/main" id="{F2006C90-1D40-4E3B-9748-BBB08713A2E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D56BDAE4-7A69-4DEF-940F-6F3A19C50780}"/>
              </a:ext>
            </a:extLst>
          </p:cNvPr>
          <p:cNvGrpSpPr/>
          <p:nvPr userDrawn="1"/>
        </p:nvGrpSpPr>
        <p:grpSpPr>
          <a:xfrm>
            <a:off x="6429025" y="3422095"/>
            <a:ext cx="931244" cy="924381"/>
            <a:chOff x="1202440" y="2191241"/>
            <a:chExt cx="1466534" cy="14557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75FC25D1-D08F-445E-91FB-FF24BC909F5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="" xmlns:a16="http://schemas.microsoft.com/office/drawing/2014/main" id="{436DBADE-6878-4901-81B1-8429F54A1E9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2E2AFEC1-5B81-48ED-A8AB-FF4DE92BD151}"/>
              </a:ext>
            </a:extLst>
          </p:cNvPr>
          <p:cNvGrpSpPr/>
          <p:nvPr userDrawn="1"/>
        </p:nvGrpSpPr>
        <p:grpSpPr>
          <a:xfrm>
            <a:off x="6429025" y="2120715"/>
            <a:ext cx="931244" cy="924381"/>
            <a:chOff x="1202440" y="2191241"/>
            <a:chExt cx="1466534" cy="145572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="" xmlns:a16="http://schemas.microsoft.com/office/drawing/2014/main" id="{FE8845ED-7652-4786-A320-F930ED4D508E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5620236A-1B69-422A-BE96-614AD54F1BE4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E04020F7-666D-44B7-914B-AFF6673245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20D2C4E-6F25-436B-8CC1-801C0E482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29595310-4280-4F3A-BCAA-673A77083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40F053F1-09FD-4ACB-8846-36888A9C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645723C-34C1-4C46-BD60-8A8732842D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0496DF97-046A-4A86-AE21-131FC2D0EA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3BD38CAD-04C3-4C4D-9B03-03659DA959B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082827F-0311-47A9-8FE8-C89BEDE84C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03BE881-776C-4459-BFAF-A7F6B886C6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3D52485-03A7-4B45-A647-4DFC5DBDE9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E1163A14-1C10-4AAB-A651-EA10FF3E13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3F05C283-C98C-47C7-BBAF-CF37A3173E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9DE0BF53-AF80-4D6C-8A4A-FB7A7ACD6D62}"/>
              </a:ext>
            </a:extLst>
          </p:cNvPr>
          <p:cNvGrpSpPr/>
          <p:nvPr userDrawn="1"/>
        </p:nvGrpSpPr>
        <p:grpSpPr>
          <a:xfrm>
            <a:off x="4113740" y="4146960"/>
            <a:ext cx="931244" cy="924381"/>
            <a:chOff x="1202440" y="2191241"/>
            <a:chExt cx="1466534" cy="145572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="" xmlns:a16="http://schemas.microsoft.com/office/drawing/2014/main" id="{8ADEBEAC-AA37-4D31-8810-7D8A47E1BB1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="" xmlns:a16="http://schemas.microsoft.com/office/drawing/2014/main" id="{D048EC58-52A6-40D0-9D96-C2E69B380195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885302D5-6DC8-4F13-94E6-FD74F05A99AA}"/>
              </a:ext>
            </a:extLst>
          </p:cNvPr>
          <p:cNvGrpSpPr/>
          <p:nvPr userDrawn="1"/>
        </p:nvGrpSpPr>
        <p:grpSpPr>
          <a:xfrm>
            <a:off x="7022113" y="4146482"/>
            <a:ext cx="931244" cy="924381"/>
            <a:chOff x="1202440" y="2191241"/>
            <a:chExt cx="1466534" cy="1455727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="" xmlns:a16="http://schemas.microsoft.com/office/drawing/2014/main" id="{D93AF96D-1E77-4550-B225-4DB49E5D9571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="" xmlns:a16="http://schemas.microsoft.com/office/drawing/2014/main" id="{A6063B62-0940-4ABC-8DE9-C6E154E9530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="" xmlns:a16="http://schemas.microsoft.com/office/drawing/2014/main" id="{9E86A935-86E0-4382-B7D2-92D74E60AE30}"/>
              </a:ext>
            </a:extLst>
          </p:cNvPr>
          <p:cNvGrpSpPr/>
          <p:nvPr userDrawn="1"/>
        </p:nvGrpSpPr>
        <p:grpSpPr>
          <a:xfrm>
            <a:off x="9767439" y="4146482"/>
            <a:ext cx="931244" cy="924381"/>
            <a:chOff x="1202440" y="2191241"/>
            <a:chExt cx="1466534" cy="145572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="" xmlns:a16="http://schemas.microsoft.com/office/drawing/2014/main" id="{8EDB2E5D-AC9F-4405-9442-7CB533703A40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="" xmlns:a16="http://schemas.microsoft.com/office/drawing/2014/main" id="{146C4DDC-114E-4282-9877-BBBB44A129FA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="" xmlns:a16="http://schemas.microsoft.com/office/drawing/2014/main" id="{FECA5C73-8E4D-445D-9D75-8509A396F6CF}"/>
              </a:ext>
            </a:extLst>
          </p:cNvPr>
          <p:cNvGrpSpPr/>
          <p:nvPr userDrawn="1"/>
        </p:nvGrpSpPr>
        <p:grpSpPr>
          <a:xfrm>
            <a:off x="1287831" y="4147438"/>
            <a:ext cx="931244" cy="924381"/>
            <a:chOff x="1202440" y="2191241"/>
            <a:chExt cx="1466534" cy="1455727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="" xmlns:a16="http://schemas.microsoft.com/office/drawing/2014/main" id="{BD891ACF-D2F1-4706-80BF-BA80B1C8AB4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="" xmlns:a16="http://schemas.microsoft.com/office/drawing/2014/main" id="{A12DDE5A-2E6E-45B2-9A4A-6B8418E7FE48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4138A7CC-FD06-4404-92F9-A0920FD20A63}"/>
              </a:ext>
            </a:extLst>
          </p:cNvPr>
          <p:cNvGrpSpPr/>
          <p:nvPr userDrawn="1"/>
        </p:nvGrpSpPr>
        <p:grpSpPr>
          <a:xfrm>
            <a:off x="4113740" y="1632123"/>
            <a:ext cx="931244" cy="924381"/>
            <a:chOff x="1202440" y="2191241"/>
            <a:chExt cx="1466534" cy="1455727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="" xmlns:a16="http://schemas.microsoft.com/office/drawing/2014/main" id="{700F523E-3DFD-4FC5-8182-E33C914602CA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="" xmlns:a16="http://schemas.microsoft.com/office/drawing/2014/main" id="{CC735C9B-8DEF-4496-977F-B71A7F17B46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6577BAD7-4055-4E83-868F-79163641D3D5}"/>
              </a:ext>
            </a:extLst>
          </p:cNvPr>
          <p:cNvGrpSpPr/>
          <p:nvPr userDrawn="1"/>
        </p:nvGrpSpPr>
        <p:grpSpPr>
          <a:xfrm>
            <a:off x="7022113" y="1631645"/>
            <a:ext cx="931244" cy="924381"/>
            <a:chOff x="1202440" y="2191241"/>
            <a:chExt cx="1466534" cy="145572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="" xmlns:a16="http://schemas.microsoft.com/office/drawing/2014/main" id="{67451F9C-EB32-4CF9-9FCC-201101502748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C29A9D68-CDBE-4768-9DB2-BAD0867AA9B9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890CE3BF-BC9F-4EEE-8A39-93638440E811}"/>
              </a:ext>
            </a:extLst>
          </p:cNvPr>
          <p:cNvGrpSpPr/>
          <p:nvPr userDrawn="1"/>
        </p:nvGrpSpPr>
        <p:grpSpPr>
          <a:xfrm>
            <a:off x="9767439" y="1631645"/>
            <a:ext cx="931244" cy="924381"/>
            <a:chOff x="1202440" y="2191241"/>
            <a:chExt cx="1466534" cy="14557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="" xmlns:a16="http://schemas.microsoft.com/office/drawing/2014/main" id="{6021FB06-54E1-43B2-8E7E-B2E91DDE907F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="" xmlns:a16="http://schemas.microsoft.com/office/drawing/2014/main" id="{D3F95A5B-02C5-467C-ADA6-46C9C022180B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093421C8-8D81-476A-AED4-543379DE10AD}"/>
              </a:ext>
            </a:extLst>
          </p:cNvPr>
          <p:cNvGrpSpPr/>
          <p:nvPr userDrawn="1"/>
        </p:nvGrpSpPr>
        <p:grpSpPr>
          <a:xfrm>
            <a:off x="1287831" y="1632601"/>
            <a:ext cx="931244" cy="924381"/>
            <a:chOff x="1202440" y="2191241"/>
            <a:chExt cx="1466534" cy="145572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="" xmlns:a16="http://schemas.microsoft.com/office/drawing/2014/main" id="{3ECF4406-0F07-4364-A288-BAF8DF2B6375}"/>
                </a:ext>
              </a:extLst>
            </p:cNvPr>
            <p:cNvSpPr/>
            <p:nvPr/>
          </p:nvSpPr>
          <p:spPr>
            <a:xfrm>
              <a:off x="1202440" y="2191241"/>
              <a:ext cx="1343315" cy="1343315"/>
            </a:xfrm>
            <a:prstGeom prst="roundRect">
              <a:avLst>
                <a:gd name="adj" fmla="val 29430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="" xmlns:a16="http://schemas.microsoft.com/office/drawing/2014/main" id="{112D3A0C-180A-404E-BAEB-6C5502DE14A2}"/>
                </a:ext>
              </a:extLst>
            </p:cNvPr>
            <p:cNvSpPr/>
            <p:nvPr/>
          </p:nvSpPr>
          <p:spPr>
            <a:xfrm>
              <a:off x="1325659" y="2303653"/>
              <a:ext cx="1343315" cy="1343315"/>
            </a:xfrm>
            <a:prstGeom prst="roundRect">
              <a:avLst>
                <a:gd name="adj" fmla="val 29430"/>
              </a:avLst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6E458DB5-A964-44E1-B8D8-F091D9C0D3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FE7661D0-DD29-4F68-882D-FD7EFC9F1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54314522-9C5C-485E-93D6-F2108B2F69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C886C9A2-3E61-4440-82D4-518604879F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8A4CA1C-22E3-4A0C-A86B-E6073AD08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9895206-05DA-497D-9D29-BA54D09DF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22F1A1C2-D325-4B4C-95F7-D794BC3D00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1A1C9379-6B8C-4238-8365-0B45CE8DB8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C64AA3C-BA69-408C-8898-2C20642316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A8E436F1-99DD-4A9B-88ED-03A3DB0FFF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E2238471-E6F7-4FD1-99A0-6E984A17C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C502FA59-B240-4335-A61B-6E100344CF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AA3BA23D-9993-4160-BCBD-C058A08D38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6768E092-B257-48ED-9971-1E2ABDA16D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933047ED-AB20-4B26-AC99-16715EE04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3FA2ADA-101D-4BAA-93C8-6508A9FE31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0" name="Picture 129">
            <a:extLst>
              <a:ext uri="{FF2B5EF4-FFF2-40B4-BE49-F238E27FC236}">
                <a16:creationId xmlns="" xmlns:a16="http://schemas.microsoft.com/office/drawing/2014/main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2"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="" xmlns:a16="http://schemas.microsoft.com/office/drawing/2014/main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="" xmlns:a16="http://schemas.microsoft.com/office/drawing/2014/main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="" xmlns:a16="http://schemas.microsoft.com/office/drawing/2014/main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="" xmlns:a16="http://schemas.microsoft.com/office/drawing/2014/main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="" xmlns:a16="http://schemas.microsoft.com/office/drawing/2014/main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CB01872F-CEB2-491F-B9C9-1476FE1A60AE}"/>
              </a:ext>
            </a:extLst>
          </p:cNvPr>
          <p:cNvGrpSpPr/>
          <p:nvPr userDrawn="1"/>
        </p:nvGrpSpPr>
        <p:grpSpPr>
          <a:xfrm>
            <a:off x="3827800" y="2140050"/>
            <a:ext cx="903078" cy="943598"/>
            <a:chOff x="1420812" y="2329265"/>
            <a:chExt cx="1321137" cy="1380416"/>
          </a:xfrm>
        </p:grpSpPr>
        <p:sp>
          <p:nvSpPr>
            <p:cNvPr id="53" name="AutoShape 1">
              <a:extLst>
                <a:ext uri="{FF2B5EF4-FFF2-40B4-BE49-F238E27FC236}">
                  <a16:creationId xmlns="" xmlns:a16="http://schemas.microsoft.com/office/drawing/2014/main" id="{2F74A129-E409-4B25-8DCC-547DCC7CB18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4" name="AutoShape 1">
              <a:extLst>
                <a:ext uri="{FF2B5EF4-FFF2-40B4-BE49-F238E27FC236}">
                  <a16:creationId xmlns="" xmlns:a16="http://schemas.microsoft.com/office/drawing/2014/main" id="{01F3E4D9-B827-4292-A3A7-270BCDAC014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38268481-C60F-4A7A-91EF-1575E3CDB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A0E14F44-320D-44BA-8294-9EEC86986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8BD8B3CF-6EB8-43A2-8B5F-F85D67A7FB95}"/>
              </a:ext>
            </a:extLst>
          </p:cNvPr>
          <p:cNvGrpSpPr/>
          <p:nvPr userDrawn="1"/>
        </p:nvGrpSpPr>
        <p:grpSpPr>
          <a:xfrm>
            <a:off x="3827800" y="3438010"/>
            <a:ext cx="903078" cy="943598"/>
            <a:chOff x="1420812" y="2329265"/>
            <a:chExt cx="1321137" cy="1380416"/>
          </a:xfrm>
        </p:grpSpPr>
        <p:sp>
          <p:nvSpPr>
            <p:cNvPr id="58" name="AutoShape 1">
              <a:extLst>
                <a:ext uri="{FF2B5EF4-FFF2-40B4-BE49-F238E27FC236}">
                  <a16:creationId xmlns="" xmlns:a16="http://schemas.microsoft.com/office/drawing/2014/main" id="{DD628985-BD4B-4693-800E-F5B59409DA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9" name="AutoShape 1">
              <a:extLst>
                <a:ext uri="{FF2B5EF4-FFF2-40B4-BE49-F238E27FC236}">
                  <a16:creationId xmlns="" xmlns:a16="http://schemas.microsoft.com/office/drawing/2014/main" id="{FE27C064-9123-4C05-B95C-A63533756F8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7B3C2E9-C569-4B8E-A9BA-F305F37AA2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9BBD92D-06D8-4462-9A3C-4AD6369774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BB3C05DF-AF4C-42C5-8916-08C67478B06F}"/>
              </a:ext>
            </a:extLst>
          </p:cNvPr>
          <p:cNvGrpSpPr/>
          <p:nvPr userDrawn="1"/>
        </p:nvGrpSpPr>
        <p:grpSpPr>
          <a:xfrm>
            <a:off x="3827800" y="4735970"/>
            <a:ext cx="903078" cy="943598"/>
            <a:chOff x="1420812" y="2329265"/>
            <a:chExt cx="1321137" cy="1380416"/>
          </a:xfrm>
        </p:grpSpPr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244F4D51-3298-455A-9A7D-D3765DE5F34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4" name="AutoShape 1">
              <a:extLst>
                <a:ext uri="{FF2B5EF4-FFF2-40B4-BE49-F238E27FC236}">
                  <a16:creationId xmlns="" xmlns:a16="http://schemas.microsoft.com/office/drawing/2014/main" id="{C0A9EB4A-079C-4E45-A818-A85AFCE7FA9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0DDE916-48A3-485C-8E35-5CBAB59432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381FD23E-EE4E-4E4A-A06E-DD92E14D7D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8BE47CD8-D142-4277-AFF3-B4D5705B3FC3}"/>
              </a:ext>
            </a:extLst>
          </p:cNvPr>
          <p:cNvGrpSpPr/>
          <p:nvPr userDrawn="1"/>
        </p:nvGrpSpPr>
        <p:grpSpPr>
          <a:xfrm>
            <a:off x="7463133" y="2140050"/>
            <a:ext cx="903078" cy="943598"/>
            <a:chOff x="1420812" y="2329265"/>
            <a:chExt cx="1321137" cy="1380416"/>
          </a:xfrm>
        </p:grpSpPr>
        <p:sp>
          <p:nvSpPr>
            <p:cNvPr id="68" name="AutoShape 1">
              <a:extLst>
                <a:ext uri="{FF2B5EF4-FFF2-40B4-BE49-F238E27FC236}">
                  <a16:creationId xmlns="" xmlns:a16="http://schemas.microsoft.com/office/drawing/2014/main" id="{7FA2ACBF-CE0E-4398-8922-22F42BABAE4B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9" name="AutoShape 1">
              <a:extLst>
                <a:ext uri="{FF2B5EF4-FFF2-40B4-BE49-F238E27FC236}">
                  <a16:creationId xmlns="" xmlns:a16="http://schemas.microsoft.com/office/drawing/2014/main" id="{56BB7A77-CBF0-4C0C-8685-C0CD5EB1B36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EB07FCA-D5CD-4F2D-A9E6-4EE646DB42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4EA8778-FB4E-4858-8F75-34877DA01B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26557BE0-7CBE-4692-880F-8521AF0EE4DB}"/>
              </a:ext>
            </a:extLst>
          </p:cNvPr>
          <p:cNvGrpSpPr/>
          <p:nvPr userDrawn="1"/>
        </p:nvGrpSpPr>
        <p:grpSpPr>
          <a:xfrm>
            <a:off x="7463133" y="3438010"/>
            <a:ext cx="903078" cy="943598"/>
            <a:chOff x="1420812" y="2329265"/>
            <a:chExt cx="1321137" cy="1380416"/>
          </a:xfrm>
        </p:grpSpPr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C7C0639F-7303-45FE-944E-0FF07FD7B76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4" name="AutoShape 1">
              <a:extLst>
                <a:ext uri="{FF2B5EF4-FFF2-40B4-BE49-F238E27FC236}">
                  <a16:creationId xmlns="" xmlns:a16="http://schemas.microsoft.com/office/drawing/2014/main" id="{16B2FB6B-BCCB-4DC5-8890-86FDC79385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46F9645A-C36D-4DA5-98D2-3596E4419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F391F201-5DCE-4706-9992-61F1607CF3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9" name="Group 108">
            <a:extLst>
              <a:ext uri="{FF2B5EF4-FFF2-40B4-BE49-F238E27FC236}">
                <a16:creationId xmlns="" xmlns:a16="http://schemas.microsoft.com/office/drawing/2014/main" id="{38227319-B881-40CD-BE3B-CDE52AE84BE6}"/>
              </a:ext>
            </a:extLst>
          </p:cNvPr>
          <p:cNvGrpSpPr/>
          <p:nvPr userDrawn="1"/>
        </p:nvGrpSpPr>
        <p:grpSpPr>
          <a:xfrm>
            <a:off x="7463133" y="4735970"/>
            <a:ext cx="903078" cy="943598"/>
            <a:chOff x="1420812" y="2329265"/>
            <a:chExt cx="1321137" cy="1380416"/>
          </a:xfrm>
        </p:grpSpPr>
        <p:sp>
          <p:nvSpPr>
            <p:cNvPr id="112" name="AutoShape 1">
              <a:extLst>
                <a:ext uri="{FF2B5EF4-FFF2-40B4-BE49-F238E27FC236}">
                  <a16:creationId xmlns="" xmlns:a16="http://schemas.microsoft.com/office/drawing/2014/main" id="{A586AFB4-B093-41E9-99C1-58877500940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13" name="AutoShape 1">
              <a:extLst>
                <a:ext uri="{FF2B5EF4-FFF2-40B4-BE49-F238E27FC236}">
                  <a16:creationId xmlns="" xmlns:a16="http://schemas.microsoft.com/office/drawing/2014/main" id="{094F7D5A-62B3-4256-98D9-7FDE0D124AC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68C3C0AB-3D75-4EF3-B37B-D9B9127BE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9C9A46EB-F3D9-48AE-AE0F-7456E7548D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="" xmlns:a16="http://schemas.microsoft.com/office/drawing/2014/main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="" xmlns:a16="http://schemas.microsoft.com/office/drawing/2014/main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935FDFBF-701E-4549-A189-8FAEB568F83D}"/>
              </a:ext>
            </a:extLst>
          </p:cNvPr>
          <p:cNvGrpSpPr/>
          <p:nvPr userDrawn="1"/>
        </p:nvGrpSpPr>
        <p:grpSpPr>
          <a:xfrm>
            <a:off x="3302879" y="529342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F5908E7A-9644-4329-9E17-FC8EEB7F4DB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58B1A13-7B30-4090-B96E-27ACF6D5C7D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C12547C5-6D19-49C8-9C2B-15BA373A30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C88BE920-C868-4AAD-B98C-2A66F39B92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D031E3E6-288F-4588-9874-4296E053DB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D1081241-B1A0-4C6A-B7D3-EE76505781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F6DC59-9B71-405D-9A47-86847F80BB15}"/>
              </a:ext>
            </a:extLst>
          </p:cNvPr>
          <p:cNvGrpSpPr/>
          <p:nvPr userDrawn="1"/>
        </p:nvGrpSpPr>
        <p:grpSpPr>
          <a:xfrm>
            <a:off x="3298778" y="4031920"/>
            <a:ext cx="903078" cy="943598"/>
            <a:chOff x="1420812" y="2329265"/>
            <a:chExt cx="1321137" cy="1380416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5F34F7AD-E9FE-408B-9ADB-DE262F9662E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FB369910-A16E-4482-B922-00D8BDB2FDD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94935CD-C78E-4EF6-B0EC-938D219B78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F050A16D-F107-4D84-9BE5-86CD22B7E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B94884A3-1A48-4745-AC12-406370E31F76}"/>
              </a:ext>
            </a:extLst>
          </p:cNvPr>
          <p:cNvGrpSpPr/>
          <p:nvPr userDrawn="1"/>
        </p:nvGrpSpPr>
        <p:grpSpPr>
          <a:xfrm>
            <a:off x="7994883" y="5281882"/>
            <a:ext cx="903078" cy="943598"/>
            <a:chOff x="1420812" y="2329265"/>
            <a:chExt cx="1321137" cy="1380416"/>
          </a:xfrm>
        </p:grpSpPr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29D811E5-E1FA-449A-9808-FC0CC63077C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CEBAF311-CD3A-4BF6-9D95-FE34B38E655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7E05B1F-4343-4FF9-99DC-43BAADBDF3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1EF0D45-D05F-4D81-B0E2-ED63FB1AAF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03688E99-2471-408B-8398-78A14F4DC4BA}"/>
              </a:ext>
            </a:extLst>
          </p:cNvPr>
          <p:cNvGrpSpPr/>
          <p:nvPr userDrawn="1"/>
        </p:nvGrpSpPr>
        <p:grpSpPr>
          <a:xfrm>
            <a:off x="7990782" y="4020380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6EA10FCC-388C-44E9-8A6B-DD0107422FF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9AAD9D7D-3785-4242-A00F-9997CC8B1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6083E163-33CA-46D7-9155-C574AAFDBE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FC6AC97-1D5F-4D10-AC15-95086500D5A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239E8473-44FC-444E-AABA-026DF7BC31B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="" xmlns:a16="http://schemas.microsoft.com/office/drawing/2014/main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D5613E9C-4808-4A05-AAD8-AF67FAF96493}"/>
              </a:ext>
            </a:extLst>
          </p:cNvPr>
          <p:cNvGrpSpPr/>
          <p:nvPr userDrawn="1"/>
        </p:nvGrpSpPr>
        <p:grpSpPr>
          <a:xfrm>
            <a:off x="6895324" y="868228"/>
            <a:ext cx="903078" cy="943598"/>
            <a:chOff x="1420812" y="2329265"/>
            <a:chExt cx="1321137" cy="1380416"/>
          </a:xfrm>
        </p:grpSpPr>
        <p:sp>
          <p:nvSpPr>
            <p:cNvPr id="21" name="AutoShape 1">
              <a:extLst>
                <a:ext uri="{FF2B5EF4-FFF2-40B4-BE49-F238E27FC236}">
                  <a16:creationId xmlns="" xmlns:a16="http://schemas.microsoft.com/office/drawing/2014/main" id="{1F55369F-5157-44A5-8487-77AFCDD7C55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66A72EB7-93B7-4B0C-9875-AAAE2705220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C15D6027-A477-4C70-ACB8-3FD9DA8B70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4D31CB8-4F0B-4690-BC89-B72DFF2509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971A1E20-520C-4DA1-82AE-F2C97C7C2DE2}"/>
              </a:ext>
            </a:extLst>
          </p:cNvPr>
          <p:cNvGrpSpPr/>
          <p:nvPr userDrawn="1"/>
        </p:nvGrpSpPr>
        <p:grpSpPr>
          <a:xfrm>
            <a:off x="6895324" y="2166188"/>
            <a:ext cx="903078" cy="943598"/>
            <a:chOff x="1420812" y="2329265"/>
            <a:chExt cx="1321137" cy="1380416"/>
          </a:xfrm>
        </p:grpSpPr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D6B06962-EC3C-45D3-B4FA-12874A00DF4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62210145-5180-4C27-809F-1B68180A619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0EB9E7A-C216-4427-B7B8-4C113313C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7585177F-00AE-49E7-9009-027DE88B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F82345AC-FCE2-461F-B5CB-636E0EF9C6CC}"/>
              </a:ext>
            </a:extLst>
          </p:cNvPr>
          <p:cNvGrpSpPr/>
          <p:nvPr userDrawn="1"/>
        </p:nvGrpSpPr>
        <p:grpSpPr>
          <a:xfrm>
            <a:off x="6895324" y="3464148"/>
            <a:ext cx="903078" cy="943598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0113961C-362A-4A00-A82D-752FEDEECD9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D9519BE8-4778-4EB8-AD99-7A5E61768B3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130CC4F3-E5C4-4616-A6BC-1B45EF5857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B74AF50D-14F1-4689-8E7C-4561A6B5F5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BE56D47D-3605-477A-BBF4-C43FFC4FC823}"/>
              </a:ext>
            </a:extLst>
          </p:cNvPr>
          <p:cNvGrpSpPr/>
          <p:nvPr userDrawn="1"/>
        </p:nvGrpSpPr>
        <p:grpSpPr>
          <a:xfrm>
            <a:off x="6895322" y="4762108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5E0061F7-BF14-48E2-8481-B8D4A791275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81858A0-CCDA-48DC-A873-7688A047BD2F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C8BCC8AE-F5BD-4738-BB2D-32BE05209F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4A63901A-86A9-4F7D-8773-F8A72F39F1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057204D6-26ED-4E35-ABEC-810F92B9C2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A51233D9-7122-4D75-88D5-AFA8C95181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FFD6B335-3057-4F53-8585-303788E23207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1" name="AutoShape 1">
              <a:extLst>
                <a:ext uri="{FF2B5EF4-FFF2-40B4-BE49-F238E27FC236}">
                  <a16:creationId xmlns="" xmlns:a16="http://schemas.microsoft.com/office/drawing/2014/main" id="{46C52F25-ACFE-4C86-AA97-E3C90E35312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D7C7C64A-E8EA-4E52-9946-395AC73D4D5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05383EC-5B28-46C1-9A43-6B1E2747D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4EEBD797-6041-4BF1-BC44-95D3513E8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85133C9-83D6-4B91-AB1D-46688EE386A5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73" name="AutoShape 1">
              <a:extLst>
                <a:ext uri="{FF2B5EF4-FFF2-40B4-BE49-F238E27FC236}">
                  <a16:creationId xmlns="" xmlns:a16="http://schemas.microsoft.com/office/drawing/2014/main" id="{5B7E6C2F-8F21-4FC5-93F8-17DA8713EA4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4" name="AutoShape 1">
              <a:extLst>
                <a:ext uri="{FF2B5EF4-FFF2-40B4-BE49-F238E27FC236}">
                  <a16:creationId xmlns="" xmlns:a16="http://schemas.microsoft.com/office/drawing/2014/main" id="{B3B681DD-AEB4-4525-B349-7E7D253B02BA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D061AE7-3CFE-4A90-AC0B-3AD80046FB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1F7E0C8-AA06-4254-8C2B-AAC2A9DBC7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60FDAC62-7F52-4770-9CAE-49D9C8D262BE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71A34654-FA3E-4B19-8A4F-4A4BD0F80EC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3BEEDE5A-798E-4396-8B5F-377933D8AB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78C00E2-43D5-47CC-826C-90DD0B6384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7A6FA3B-B044-480F-9B07-4FF972DA27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F87DBEEB-492C-46D0-B34B-AB213913FB7C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83" name="AutoShape 1">
              <a:extLst>
                <a:ext uri="{FF2B5EF4-FFF2-40B4-BE49-F238E27FC236}">
                  <a16:creationId xmlns="" xmlns:a16="http://schemas.microsoft.com/office/drawing/2014/main" id="{C2118F5A-AE69-47EC-8375-0987733A56A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2BF6FA5F-D9A7-4A48-8142-F93C7D451E9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DCAB469-428E-4B80-85AC-266D9CEBE5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77A836B-8EDD-40E7-833C-2DBC8B712C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880C2C9-2476-453F-976F-F8E8EA489B6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8C5E018-A256-4E5C-B84F-58BB3B4B007E}"/>
              </a:ext>
            </a:extLst>
          </p:cNvPr>
          <p:cNvGrpSpPr/>
          <p:nvPr userDrawn="1"/>
        </p:nvGrpSpPr>
        <p:grpSpPr>
          <a:xfrm>
            <a:off x="729951" y="5470789"/>
            <a:ext cx="725304" cy="757847"/>
            <a:chOff x="1420812" y="2329265"/>
            <a:chExt cx="1321137" cy="1380416"/>
          </a:xfrm>
        </p:grpSpPr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DE8B6457-E0E3-44A4-9C20-C8E13FA8C1B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8" name="AutoShape 1">
              <a:extLst>
                <a:ext uri="{FF2B5EF4-FFF2-40B4-BE49-F238E27FC236}">
                  <a16:creationId xmlns="" xmlns:a16="http://schemas.microsoft.com/office/drawing/2014/main" id="{24B59308-B561-4731-8B29-A3AC28E1FE1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E369E-009C-4241-B315-3AA55E772C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8F8924B1-07CC-48AB-B702-8975F3B516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10B01955-65A9-4353-9FDE-315B4C42A8DF}"/>
              </a:ext>
            </a:extLst>
          </p:cNvPr>
          <p:cNvGrpSpPr/>
          <p:nvPr userDrawn="1"/>
        </p:nvGrpSpPr>
        <p:grpSpPr>
          <a:xfrm>
            <a:off x="4395933" y="5466286"/>
            <a:ext cx="725304" cy="757847"/>
            <a:chOff x="1420812" y="2329265"/>
            <a:chExt cx="1321137" cy="1380416"/>
          </a:xfrm>
        </p:grpSpPr>
        <p:sp>
          <p:nvSpPr>
            <p:cNvPr id="35" name="AutoShape 1">
              <a:extLst>
                <a:ext uri="{FF2B5EF4-FFF2-40B4-BE49-F238E27FC236}">
                  <a16:creationId xmlns="" xmlns:a16="http://schemas.microsoft.com/office/drawing/2014/main" id="{61BBB8AB-B616-4077-8EDA-1D9977F8F1E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A9439BB0-8C91-4CA0-9917-024AD34412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11BE4D7-240D-4C18-A742-617D538EE4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7C45525B-E102-45B9-8B5A-C7ECFEECF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0A66AC24-E1B9-4801-B0D8-DABCE8B2162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D5685F5F-8773-4188-BF1B-63CC51B189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5B57B54-31BB-4F45-8884-A7B83D050E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="" xmlns:a16="http://schemas.microsoft.com/office/drawing/2014/main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D5B6CC58-8263-431E-9E95-E030D39517A0}"/>
              </a:ext>
            </a:extLst>
          </p:cNvPr>
          <p:cNvGrpSpPr/>
          <p:nvPr userDrawn="1"/>
        </p:nvGrpSpPr>
        <p:grpSpPr>
          <a:xfrm>
            <a:off x="1825042" y="5091824"/>
            <a:ext cx="725304" cy="757847"/>
            <a:chOff x="1420812" y="2329265"/>
            <a:chExt cx="1321137" cy="1380416"/>
          </a:xfrm>
        </p:grpSpPr>
        <p:sp>
          <p:nvSpPr>
            <p:cNvPr id="32" name="AutoShape 1">
              <a:extLst>
                <a:ext uri="{FF2B5EF4-FFF2-40B4-BE49-F238E27FC236}">
                  <a16:creationId xmlns="" xmlns:a16="http://schemas.microsoft.com/office/drawing/2014/main" id="{44920C43-6425-41E8-A409-F9EABE63EFC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1800B725-F46F-403E-9E48-C7F2C1B87CC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B7EB0CE-A188-445F-A445-8EBBF1E52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7B4138F-D0BC-4FF2-8913-D7CBE85872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8C277B22-BB4A-4814-AC27-A94B57D00366}"/>
              </a:ext>
            </a:extLst>
          </p:cNvPr>
          <p:cNvGrpSpPr/>
          <p:nvPr userDrawn="1"/>
        </p:nvGrpSpPr>
        <p:grpSpPr>
          <a:xfrm>
            <a:off x="4416860" y="5091824"/>
            <a:ext cx="725304" cy="757847"/>
            <a:chOff x="1420812" y="2329265"/>
            <a:chExt cx="1321137" cy="1380416"/>
          </a:xfrm>
        </p:grpSpPr>
        <p:sp>
          <p:nvSpPr>
            <p:cNvPr id="37" name="AutoShape 1">
              <a:extLst>
                <a:ext uri="{FF2B5EF4-FFF2-40B4-BE49-F238E27FC236}">
                  <a16:creationId xmlns="" xmlns:a16="http://schemas.microsoft.com/office/drawing/2014/main" id="{F0534359-F50E-47F8-99CC-67B36CBD0FF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97418E4F-6FCF-4CD0-B0B5-BD6C66AADF8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1CD00BD4-91CE-4DEF-9FD5-4E841F730C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142B73F-660A-48D6-B30F-29D9BC2E2C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78D4BC66-4E3A-4946-AF3A-E84D188286B0}"/>
              </a:ext>
            </a:extLst>
          </p:cNvPr>
          <p:cNvGrpSpPr/>
          <p:nvPr userDrawn="1"/>
        </p:nvGrpSpPr>
        <p:grpSpPr>
          <a:xfrm>
            <a:off x="7008678" y="5091824"/>
            <a:ext cx="725304" cy="757847"/>
            <a:chOff x="1420812" y="2329265"/>
            <a:chExt cx="1321137" cy="1380416"/>
          </a:xfrm>
        </p:grpSpPr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75BF2B8A-A433-4A2D-9FB4-19E515E81C2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AFC3C014-A031-4746-8BFA-1BC0DB9F45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69BEF17-B352-421C-A17D-0D1F751490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2629A1FC-E963-42E6-A344-6EA69C0E6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9155127D-56E1-426A-9F1F-33FC65D5A710}"/>
              </a:ext>
            </a:extLst>
          </p:cNvPr>
          <p:cNvGrpSpPr/>
          <p:nvPr userDrawn="1"/>
        </p:nvGrpSpPr>
        <p:grpSpPr>
          <a:xfrm>
            <a:off x="9600496" y="5091824"/>
            <a:ext cx="725304" cy="757847"/>
            <a:chOff x="1420812" y="2329265"/>
            <a:chExt cx="1321137" cy="1380416"/>
          </a:xfrm>
        </p:grpSpPr>
        <p:sp>
          <p:nvSpPr>
            <p:cNvPr id="57" name="AutoShape 1">
              <a:extLst>
                <a:ext uri="{FF2B5EF4-FFF2-40B4-BE49-F238E27FC236}">
                  <a16:creationId xmlns="" xmlns:a16="http://schemas.microsoft.com/office/drawing/2014/main" id="{B2187E5F-3881-4894-AFA3-6ED940EB093E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3" name="AutoShape 1">
              <a:extLst>
                <a:ext uri="{FF2B5EF4-FFF2-40B4-BE49-F238E27FC236}">
                  <a16:creationId xmlns="" xmlns:a16="http://schemas.microsoft.com/office/drawing/2014/main" id="{4799B7EF-6188-4FD4-89B1-5C5C87CB8F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01DBD87-A236-41B5-9E4E-C622815106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F062C13E-9BDA-462F-9A24-16F559F965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="" xmlns:a16="http://schemas.microsoft.com/office/drawing/2014/main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="" xmlns:a16="http://schemas.microsoft.com/office/drawing/2014/main" id="{8918E061-4945-4C92-91BE-226577137E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 dirty="0"/>
          </a:p>
        </p:txBody>
      </p:sp>
      <p:sp>
        <p:nvSpPr>
          <p:cNvPr id="80" name="Picture Placeholder 2">
            <a:extLst>
              <a:ext uri="{FF2B5EF4-FFF2-40B4-BE49-F238E27FC236}">
                <a16:creationId xmlns="" xmlns:a16="http://schemas.microsoft.com/office/drawing/2014/main" id="{36448837-20C1-4ABD-9876-5388242F9E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81" name="Picture Placeholder 2">
            <a:extLst>
              <a:ext uri="{FF2B5EF4-FFF2-40B4-BE49-F238E27FC236}">
                <a16:creationId xmlns="" xmlns:a16="http://schemas.microsoft.com/office/drawing/2014/main" id="{FB50D523-C61A-43B7-9CA5-6167FBA509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="" xmlns:a16="http://schemas.microsoft.com/office/drawing/2014/main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="" xmlns:a16="http://schemas.microsoft.com/office/drawing/2014/main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="" xmlns:a16="http://schemas.microsoft.com/office/drawing/2014/main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="" xmlns:a16="http://schemas.microsoft.com/office/drawing/2014/main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="" xmlns:a16="http://schemas.microsoft.com/office/drawing/2014/main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="" xmlns:a16="http://schemas.microsoft.com/office/drawing/2014/main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="" xmlns:a16="http://schemas.microsoft.com/office/drawing/2014/main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="" xmlns:a16="http://schemas.microsoft.com/office/drawing/2014/main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="" xmlns:a16="http://schemas.microsoft.com/office/drawing/2014/main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="" xmlns:a16="http://schemas.microsoft.com/office/drawing/2014/main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="" xmlns:a16="http://schemas.microsoft.com/office/drawing/2014/main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="" xmlns:a16="http://schemas.microsoft.com/office/drawing/2014/main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="" xmlns:a16="http://schemas.microsoft.com/office/drawing/2014/main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="" xmlns:a16="http://schemas.microsoft.com/office/drawing/2014/main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="" xmlns:a16="http://schemas.microsoft.com/office/drawing/2014/main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="" xmlns:a16="http://schemas.microsoft.com/office/drawing/2014/main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="" xmlns:a16="http://schemas.microsoft.com/office/drawing/2014/main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="" xmlns:a16="http://schemas.microsoft.com/office/drawing/2014/main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="" xmlns:a16="http://schemas.microsoft.com/office/drawing/2014/main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="" xmlns:a16="http://schemas.microsoft.com/office/drawing/2014/main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="" xmlns:a16="http://schemas.microsoft.com/office/drawing/2014/main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="" xmlns:a16="http://schemas.microsoft.com/office/drawing/2014/main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="" xmlns:a16="http://schemas.microsoft.com/office/drawing/2014/main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="" xmlns:a16="http://schemas.microsoft.com/office/drawing/2014/main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="" xmlns:a16="http://schemas.microsoft.com/office/drawing/2014/main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="" xmlns:a16="http://schemas.microsoft.com/office/drawing/2014/main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="" xmlns:a16="http://schemas.microsoft.com/office/drawing/2014/main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="" xmlns:a16="http://schemas.microsoft.com/office/drawing/2014/main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="" xmlns:a16="http://schemas.microsoft.com/office/drawing/2014/main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="" xmlns:a16="http://schemas.microsoft.com/office/drawing/2014/main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="" xmlns:a16="http://schemas.microsoft.com/office/drawing/2014/main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="" xmlns:a16="http://schemas.microsoft.com/office/drawing/2014/main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="" xmlns:a16="http://schemas.microsoft.com/office/drawing/2014/main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="" xmlns:a16="http://schemas.microsoft.com/office/drawing/2014/main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="" xmlns:a16="http://schemas.microsoft.com/office/drawing/2014/main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="" xmlns:a16="http://schemas.microsoft.com/office/drawing/2014/main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="" xmlns:a16="http://schemas.microsoft.com/office/drawing/2014/main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="" xmlns:a16="http://schemas.microsoft.com/office/drawing/2014/main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="" xmlns:a16="http://schemas.microsoft.com/office/drawing/2014/main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="" xmlns:a16="http://schemas.microsoft.com/office/drawing/2014/main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="" xmlns:a16="http://schemas.microsoft.com/office/drawing/2014/main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="" xmlns:a16="http://schemas.microsoft.com/office/drawing/2014/main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="" xmlns:a16="http://schemas.microsoft.com/office/drawing/2014/main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="" xmlns:a16="http://schemas.microsoft.com/office/drawing/2014/main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="" xmlns:a16="http://schemas.microsoft.com/office/drawing/2014/main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="" xmlns:a16="http://schemas.microsoft.com/office/drawing/2014/main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="" xmlns:a16="http://schemas.microsoft.com/office/drawing/2014/main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="" xmlns:a16="http://schemas.microsoft.com/office/drawing/2014/main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="" xmlns:a16="http://schemas.microsoft.com/office/drawing/2014/main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="" xmlns:a16="http://schemas.microsoft.com/office/drawing/2014/main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="" xmlns:a16="http://schemas.microsoft.com/office/drawing/2014/main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="" xmlns:a16="http://schemas.microsoft.com/office/drawing/2014/main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="" xmlns:a16="http://schemas.microsoft.com/office/drawing/2014/main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="" xmlns:a16="http://schemas.microsoft.com/office/drawing/2014/main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="" xmlns:a16="http://schemas.microsoft.com/office/drawing/2014/main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="" xmlns:a16="http://schemas.microsoft.com/office/drawing/2014/main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4" name="Picture Placeholder 9">
            <a:extLst>
              <a:ext uri="{FF2B5EF4-FFF2-40B4-BE49-F238E27FC236}">
                <a16:creationId xmlns="" xmlns:a16="http://schemas.microsoft.com/office/drawing/2014/main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5" name="Picture Placeholder 9">
            <a:extLst>
              <a:ext uri="{FF2B5EF4-FFF2-40B4-BE49-F238E27FC236}">
                <a16:creationId xmlns="" xmlns:a16="http://schemas.microsoft.com/office/drawing/2014/main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6" name="Picture Placeholder 9">
            <a:extLst>
              <a:ext uri="{FF2B5EF4-FFF2-40B4-BE49-F238E27FC236}">
                <a16:creationId xmlns="" xmlns:a16="http://schemas.microsoft.com/office/drawing/2014/main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="" xmlns:a16="http://schemas.microsoft.com/office/drawing/2014/main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="" xmlns:a16="http://schemas.microsoft.com/office/drawing/2014/main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="" xmlns:a16="http://schemas.microsoft.com/office/drawing/2014/main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="" xmlns:a16="http://schemas.microsoft.com/office/drawing/2014/main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="" xmlns:a16="http://schemas.microsoft.com/office/drawing/2014/main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="" xmlns:a16="http://schemas.microsoft.com/office/drawing/2014/main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="" xmlns:a16="http://schemas.microsoft.com/office/drawing/2014/main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="" xmlns:a16="http://schemas.microsoft.com/office/drawing/2014/main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1" name="Rectangle: Rounded Corners 180">
            <a:extLst>
              <a:ext uri="{FF2B5EF4-FFF2-40B4-BE49-F238E27FC236}">
                <a16:creationId xmlns="" xmlns:a16="http://schemas.microsoft.com/office/drawing/2014/main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="" xmlns:a16="http://schemas.microsoft.com/office/drawing/2014/main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="" xmlns:a16="http://schemas.microsoft.com/office/drawing/2014/main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="" xmlns:a16="http://schemas.microsoft.com/office/drawing/2014/main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="" xmlns:a16="http://schemas.microsoft.com/office/drawing/2014/main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="" xmlns:a16="http://schemas.microsoft.com/office/drawing/2014/main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="" xmlns:a16="http://schemas.microsoft.com/office/drawing/2014/main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="" xmlns:a16="http://schemas.microsoft.com/office/drawing/2014/main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="" xmlns:a16="http://schemas.microsoft.com/office/drawing/2014/main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="" xmlns:a16="http://schemas.microsoft.com/office/drawing/2014/main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="" xmlns:a16="http://schemas.microsoft.com/office/drawing/2014/main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="" xmlns:a16="http://schemas.microsoft.com/office/drawing/2014/main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="" xmlns:a16="http://schemas.microsoft.com/office/drawing/2014/main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="" xmlns:a16="http://schemas.microsoft.com/office/drawing/2014/main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88" name="Group 4">
            <a:extLst>
              <a:ext uri="{FF2B5EF4-FFF2-40B4-BE49-F238E27FC236}">
                <a16:creationId xmlns="" xmlns:a16="http://schemas.microsoft.com/office/drawing/2014/main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="" xmlns:a16="http://schemas.microsoft.com/office/drawing/2014/main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="" xmlns:a16="http://schemas.microsoft.com/office/drawing/2014/main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="" xmlns:a16="http://schemas.microsoft.com/office/drawing/2014/main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="" xmlns:a16="http://schemas.microsoft.com/office/drawing/2014/main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="" xmlns:a16="http://schemas.microsoft.com/office/drawing/2014/main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="" xmlns:a16="http://schemas.microsoft.com/office/drawing/2014/main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="" xmlns:a16="http://schemas.microsoft.com/office/drawing/2014/main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="" xmlns:a16="http://schemas.microsoft.com/office/drawing/2014/main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="" xmlns:a16="http://schemas.microsoft.com/office/drawing/2014/main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="" xmlns:a16="http://schemas.microsoft.com/office/drawing/2014/main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="" xmlns:a16="http://schemas.microsoft.com/office/drawing/2014/main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="" xmlns:a16="http://schemas.microsoft.com/office/drawing/2014/main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="" xmlns:a16="http://schemas.microsoft.com/office/drawing/2014/main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="" xmlns:a16="http://schemas.microsoft.com/office/drawing/2014/main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="" xmlns:a16="http://schemas.microsoft.com/office/drawing/2014/main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="" xmlns:a16="http://schemas.microsoft.com/office/drawing/2014/main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="" xmlns:a16="http://schemas.microsoft.com/office/drawing/2014/main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="" xmlns:a16="http://schemas.microsoft.com/office/drawing/2014/main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="" xmlns:a16="http://schemas.microsoft.com/office/drawing/2014/main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="" xmlns:a16="http://schemas.microsoft.com/office/drawing/2014/main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="" xmlns:a16="http://schemas.microsoft.com/office/drawing/2014/main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="" xmlns:a16="http://schemas.microsoft.com/office/drawing/2014/main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="" xmlns:a16="http://schemas.microsoft.com/office/drawing/2014/main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="" xmlns:a16="http://schemas.microsoft.com/office/drawing/2014/main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="" xmlns:a16="http://schemas.microsoft.com/office/drawing/2014/main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="" xmlns:a16="http://schemas.microsoft.com/office/drawing/2014/main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="" xmlns:a16="http://schemas.microsoft.com/office/drawing/2014/main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="" xmlns:a16="http://schemas.microsoft.com/office/drawing/2014/main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="" xmlns:a16="http://schemas.microsoft.com/office/drawing/2014/main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="" xmlns:a16="http://schemas.microsoft.com/office/drawing/2014/main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="" xmlns:a16="http://schemas.microsoft.com/office/drawing/2014/main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="" xmlns:a16="http://schemas.microsoft.com/office/drawing/2014/main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="" xmlns:a16="http://schemas.microsoft.com/office/drawing/2014/main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="" xmlns:a16="http://schemas.microsoft.com/office/drawing/2014/main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="" xmlns:a16="http://schemas.microsoft.com/office/drawing/2014/main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="" xmlns:a16="http://schemas.microsoft.com/office/drawing/2014/main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="" xmlns:a16="http://schemas.microsoft.com/office/drawing/2014/main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="" xmlns:a16="http://schemas.microsoft.com/office/drawing/2014/main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="" xmlns:a16="http://schemas.microsoft.com/office/drawing/2014/main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="" xmlns:a16="http://schemas.microsoft.com/office/drawing/2014/main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="" xmlns:a16="http://schemas.microsoft.com/office/drawing/2014/main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="" xmlns:a16="http://schemas.microsoft.com/office/drawing/2014/main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="" xmlns:a16="http://schemas.microsoft.com/office/drawing/2014/main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="" xmlns:a16="http://schemas.microsoft.com/office/drawing/2014/main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="" xmlns:a16="http://schemas.microsoft.com/office/drawing/2014/main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 dirty="0">
              <a:solidFill>
                <a:schemeClr val="bg1"/>
              </a:solidFill>
            </a:endParaRPr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="" xmlns:a16="http://schemas.microsoft.com/office/drawing/2014/main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="" xmlns:a16="http://schemas.microsoft.com/office/drawing/2014/main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="" xmlns:a16="http://schemas.microsoft.com/office/drawing/2014/main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="" xmlns:a16="http://schemas.microsoft.com/office/drawing/2014/main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="" xmlns:a16="http://schemas.microsoft.com/office/drawing/2014/main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="" xmlns:a16="http://schemas.microsoft.com/office/drawing/2014/main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="" xmlns:a16="http://schemas.microsoft.com/office/drawing/2014/main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="" xmlns:a16="http://schemas.microsoft.com/office/drawing/2014/main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="" xmlns:a16="http://schemas.microsoft.com/office/drawing/2014/main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="" xmlns:a16="http://schemas.microsoft.com/office/drawing/2014/main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="" xmlns:a16="http://schemas.microsoft.com/office/drawing/2014/main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="" xmlns:a16="http://schemas.microsoft.com/office/drawing/2014/main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="" xmlns:a16="http://schemas.microsoft.com/office/drawing/2014/main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="" xmlns:a16="http://schemas.microsoft.com/office/drawing/2014/main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="" xmlns:a16="http://schemas.microsoft.com/office/drawing/2014/main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="" xmlns:a16="http://schemas.microsoft.com/office/drawing/2014/main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="" xmlns:a16="http://schemas.microsoft.com/office/drawing/2014/main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="" xmlns:a16="http://schemas.microsoft.com/office/drawing/2014/main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="" xmlns:a16="http://schemas.microsoft.com/office/drawing/2014/main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="" xmlns:a16="http://schemas.microsoft.com/office/drawing/2014/main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="" xmlns:a16="http://schemas.microsoft.com/office/drawing/2014/main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="" xmlns:a16="http://schemas.microsoft.com/office/drawing/2014/main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="" xmlns:a16="http://schemas.microsoft.com/office/drawing/2014/main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="" xmlns:a16="http://schemas.microsoft.com/office/drawing/2014/main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="" xmlns:a16="http://schemas.microsoft.com/office/drawing/2014/main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="" xmlns:a16="http://schemas.microsoft.com/office/drawing/2014/main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="" xmlns:a16="http://schemas.microsoft.com/office/drawing/2014/main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="" xmlns:a16="http://schemas.microsoft.com/office/drawing/2014/main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="" xmlns:a16="http://schemas.microsoft.com/office/drawing/2014/main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="" xmlns:a16="http://schemas.microsoft.com/office/drawing/2014/main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="" xmlns:a16="http://schemas.microsoft.com/office/drawing/2014/main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="" xmlns:a16="http://schemas.microsoft.com/office/drawing/2014/main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="" xmlns:a16="http://schemas.microsoft.com/office/drawing/2014/main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="" xmlns:a16="http://schemas.microsoft.com/office/drawing/2014/main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="" xmlns:a16="http://schemas.microsoft.com/office/drawing/2014/main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="" xmlns:a16="http://schemas.microsoft.com/office/drawing/2014/main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="" xmlns:a16="http://schemas.microsoft.com/office/drawing/2014/main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="" xmlns:a16="http://schemas.microsoft.com/office/drawing/2014/main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="" xmlns:a16="http://schemas.microsoft.com/office/drawing/2014/main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="" xmlns:a16="http://schemas.microsoft.com/office/drawing/2014/main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="" xmlns:a16="http://schemas.microsoft.com/office/drawing/2014/main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="" xmlns:a16="http://schemas.microsoft.com/office/drawing/2014/main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="" xmlns:a16="http://schemas.microsoft.com/office/drawing/2014/main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="" xmlns:a16="http://schemas.microsoft.com/office/drawing/2014/main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="" xmlns:a16="http://schemas.microsoft.com/office/drawing/2014/main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="" xmlns:a16="http://schemas.microsoft.com/office/drawing/2014/main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="" xmlns:a16="http://schemas.microsoft.com/office/drawing/2014/main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5" name="Picture Placeholder 9">
            <a:extLst>
              <a:ext uri="{FF2B5EF4-FFF2-40B4-BE49-F238E27FC236}">
                <a16:creationId xmlns="" xmlns:a16="http://schemas.microsoft.com/office/drawing/2014/main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6" name="Picture Placeholder 9">
            <a:extLst>
              <a:ext uri="{FF2B5EF4-FFF2-40B4-BE49-F238E27FC236}">
                <a16:creationId xmlns="" xmlns:a16="http://schemas.microsoft.com/office/drawing/2014/main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7" name="Picture Placeholder 9">
            <a:extLst>
              <a:ext uri="{FF2B5EF4-FFF2-40B4-BE49-F238E27FC236}">
                <a16:creationId xmlns="" xmlns:a16="http://schemas.microsoft.com/office/drawing/2014/main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="" xmlns:a16="http://schemas.microsoft.com/office/drawing/2014/main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="" xmlns:a16="http://schemas.microsoft.com/office/drawing/2014/main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="" xmlns:a16="http://schemas.microsoft.com/office/drawing/2014/main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="" xmlns:a16="http://schemas.microsoft.com/office/drawing/2014/main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="" xmlns:a16="http://schemas.microsoft.com/office/drawing/2014/main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="" xmlns:a16="http://schemas.microsoft.com/office/drawing/2014/main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="" xmlns:a16="http://schemas.microsoft.com/office/drawing/2014/main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="" xmlns:a16="http://schemas.microsoft.com/office/drawing/2014/main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="" xmlns:a16="http://schemas.microsoft.com/office/drawing/2014/main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="" xmlns:a16="http://schemas.microsoft.com/office/drawing/2014/main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="" xmlns:a16="http://schemas.microsoft.com/office/drawing/2014/main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="" xmlns:a16="http://schemas.microsoft.com/office/drawing/2014/main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="" xmlns:a16="http://schemas.microsoft.com/office/drawing/2014/main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="" xmlns:a16="http://schemas.microsoft.com/office/drawing/2014/main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="" xmlns:a16="http://schemas.microsoft.com/office/drawing/2014/main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="" xmlns:a16="http://schemas.microsoft.com/office/drawing/2014/main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148" name="Group 4">
            <a:extLst>
              <a:ext uri="{FF2B5EF4-FFF2-40B4-BE49-F238E27FC236}">
                <a16:creationId xmlns="" xmlns:a16="http://schemas.microsoft.com/office/drawing/2014/main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="" xmlns:a16="http://schemas.microsoft.com/office/drawing/2014/main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="" xmlns:a16="http://schemas.microsoft.com/office/drawing/2014/main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="" xmlns:a16="http://schemas.microsoft.com/office/drawing/2014/main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="" xmlns:a16="http://schemas.microsoft.com/office/drawing/2014/main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="" xmlns:a16="http://schemas.microsoft.com/office/drawing/2014/main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="" xmlns:a16="http://schemas.microsoft.com/office/drawing/2014/main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="" xmlns:a16="http://schemas.microsoft.com/office/drawing/2014/main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="" xmlns:a16="http://schemas.microsoft.com/office/drawing/2014/main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="" xmlns:a16="http://schemas.microsoft.com/office/drawing/2014/main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="" xmlns:a16="http://schemas.microsoft.com/office/drawing/2014/main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="" xmlns:a16="http://schemas.microsoft.com/office/drawing/2014/main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="" xmlns:a16="http://schemas.microsoft.com/office/drawing/2014/main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="" xmlns:a16="http://schemas.microsoft.com/office/drawing/2014/main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="" xmlns:a16="http://schemas.microsoft.com/office/drawing/2014/main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="" xmlns:a16="http://schemas.microsoft.com/office/drawing/2014/main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="" xmlns:a16="http://schemas.microsoft.com/office/drawing/2014/main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="" xmlns:a16="http://schemas.microsoft.com/office/drawing/2014/main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="" xmlns:a16="http://schemas.microsoft.com/office/drawing/2014/main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="" xmlns:a16="http://schemas.microsoft.com/office/drawing/2014/main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="" xmlns:a16="http://schemas.microsoft.com/office/drawing/2014/main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="" xmlns:a16="http://schemas.microsoft.com/office/drawing/2014/main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="" xmlns:a16="http://schemas.microsoft.com/office/drawing/2014/main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="" xmlns:a16="http://schemas.microsoft.com/office/drawing/2014/main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="" xmlns:a16="http://schemas.microsoft.com/office/drawing/2014/main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="" xmlns:a16="http://schemas.microsoft.com/office/drawing/2014/main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="" xmlns:a16="http://schemas.microsoft.com/office/drawing/2014/main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="" xmlns:a16="http://schemas.microsoft.com/office/drawing/2014/main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="" xmlns:a16="http://schemas.microsoft.com/office/drawing/2014/main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="" xmlns:a16="http://schemas.microsoft.com/office/drawing/2014/main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="" xmlns:a16="http://schemas.microsoft.com/office/drawing/2014/main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="" xmlns:a16="http://schemas.microsoft.com/office/drawing/2014/main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="" xmlns:a16="http://schemas.microsoft.com/office/drawing/2014/main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 dirty="0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="" xmlns:a16="http://schemas.microsoft.com/office/drawing/2014/main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="" xmlns:a16="http://schemas.microsoft.com/office/drawing/2014/main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="" xmlns:a16="http://schemas.microsoft.com/office/drawing/2014/main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="" xmlns:a16="http://schemas.microsoft.com/office/drawing/2014/main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="" xmlns:a16="http://schemas.microsoft.com/office/drawing/2014/main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="" xmlns:a16="http://schemas.microsoft.com/office/drawing/2014/main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="" xmlns:a16="http://schemas.microsoft.com/office/drawing/2014/main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="" xmlns:a16="http://schemas.microsoft.com/office/drawing/2014/main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="" xmlns:a16="http://schemas.microsoft.com/office/drawing/2014/main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="" xmlns:a16="http://schemas.microsoft.com/office/drawing/2014/main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="" xmlns:a16="http://schemas.microsoft.com/office/drawing/2014/main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="" xmlns:a16="http://schemas.microsoft.com/office/drawing/2014/main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="" xmlns:a16="http://schemas.microsoft.com/office/drawing/2014/main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="" xmlns:a16="http://schemas.microsoft.com/office/drawing/2014/main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="" xmlns:a16="http://schemas.microsoft.com/office/drawing/2014/main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="" xmlns:a16="http://schemas.microsoft.com/office/drawing/2014/main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="" xmlns:a16="http://schemas.microsoft.com/office/drawing/2014/main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="" xmlns:a16="http://schemas.microsoft.com/office/drawing/2014/main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="" xmlns:a16="http://schemas.microsoft.com/office/drawing/2014/main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="" xmlns:a16="http://schemas.microsoft.com/office/drawing/2014/main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="" xmlns:a16="http://schemas.microsoft.com/office/drawing/2014/main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="" xmlns:a16="http://schemas.microsoft.com/office/drawing/2014/main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="" xmlns:a16="http://schemas.microsoft.com/office/drawing/2014/main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="" xmlns:a16="http://schemas.microsoft.com/office/drawing/2014/main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="" xmlns:a16="http://schemas.microsoft.com/office/drawing/2014/main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="" xmlns:a16="http://schemas.microsoft.com/office/drawing/2014/main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="" xmlns:a16="http://schemas.microsoft.com/office/drawing/2014/main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="" xmlns:a16="http://schemas.microsoft.com/office/drawing/2014/main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="" xmlns:a16="http://schemas.microsoft.com/office/drawing/2014/main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="" xmlns:a16="http://schemas.microsoft.com/office/drawing/2014/main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="" xmlns:a16="http://schemas.microsoft.com/office/drawing/2014/main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="" xmlns:a16="http://schemas.microsoft.com/office/drawing/2014/main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="" xmlns:a16="http://schemas.microsoft.com/office/drawing/2014/main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="" xmlns:a16="http://schemas.microsoft.com/office/drawing/2014/main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="" xmlns:a16="http://schemas.microsoft.com/office/drawing/2014/main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="" xmlns:a16="http://schemas.microsoft.com/office/drawing/2014/main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="" xmlns:a16="http://schemas.microsoft.com/office/drawing/2014/main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rgbClr val="7030A0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="" xmlns:a16="http://schemas.microsoft.com/office/drawing/2014/main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="" xmlns:a16="http://schemas.microsoft.com/office/drawing/2014/main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517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="" xmlns:a16="http://schemas.microsoft.com/office/drawing/2014/main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="" xmlns:a16="http://schemas.microsoft.com/office/drawing/2014/main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AF0B8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="" xmlns:a16="http://schemas.microsoft.com/office/drawing/2014/main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="" xmlns:a16="http://schemas.microsoft.com/office/drawing/2014/main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="" xmlns:a16="http://schemas.microsoft.com/office/drawing/2014/main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="" xmlns:a16="http://schemas.microsoft.com/office/drawing/2014/main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7030A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 dirty="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="" xmlns:a16="http://schemas.microsoft.com/office/drawing/2014/main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="" xmlns:a16="http://schemas.microsoft.com/office/drawing/2014/main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="" xmlns:a16="http://schemas.microsoft.com/office/drawing/2014/main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="" xmlns:a16="http://schemas.microsoft.com/office/drawing/2014/main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="" xmlns:a16="http://schemas.microsoft.com/office/drawing/2014/main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AA8B9B90-FFD5-49C3-96E3-5EDA2CC074F4}"/>
              </a:ext>
            </a:extLst>
          </p:cNvPr>
          <p:cNvGrpSpPr/>
          <p:nvPr userDrawn="1"/>
        </p:nvGrpSpPr>
        <p:grpSpPr>
          <a:xfrm>
            <a:off x="3225730" y="1927082"/>
            <a:ext cx="903078" cy="943598"/>
            <a:chOff x="1420812" y="2329265"/>
            <a:chExt cx="1321137" cy="1380416"/>
          </a:xfrm>
        </p:grpSpPr>
        <p:sp>
          <p:nvSpPr>
            <p:cNvPr id="33" name="AutoShape 1">
              <a:extLst>
                <a:ext uri="{FF2B5EF4-FFF2-40B4-BE49-F238E27FC236}">
                  <a16:creationId xmlns="" xmlns:a16="http://schemas.microsoft.com/office/drawing/2014/main" id="{C1FD9817-1243-4EA6-AE3C-E22F72158A2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D7975854-75FF-4F19-BD61-372CE5929E0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C4425A6-0588-446D-A311-D37D1D5B50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21C2DAB7-AF2D-416C-9AEE-159DCB6A7F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A2F7ACF6-0E94-456B-B193-A7C40950BE33}"/>
              </a:ext>
            </a:extLst>
          </p:cNvPr>
          <p:cNvGrpSpPr/>
          <p:nvPr userDrawn="1"/>
        </p:nvGrpSpPr>
        <p:grpSpPr>
          <a:xfrm>
            <a:off x="2753350" y="3416037"/>
            <a:ext cx="903078" cy="943598"/>
            <a:chOff x="1420812" y="2329265"/>
            <a:chExt cx="1321137" cy="1380416"/>
          </a:xfrm>
        </p:grpSpPr>
        <p:sp>
          <p:nvSpPr>
            <p:cNvPr id="38" name="AutoShape 1">
              <a:extLst>
                <a:ext uri="{FF2B5EF4-FFF2-40B4-BE49-F238E27FC236}">
                  <a16:creationId xmlns="" xmlns:a16="http://schemas.microsoft.com/office/drawing/2014/main" id="{872DE9A2-F911-4368-A448-2878B45B86A6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9" name="AutoShape 1">
              <a:extLst>
                <a:ext uri="{FF2B5EF4-FFF2-40B4-BE49-F238E27FC236}">
                  <a16:creationId xmlns="" xmlns:a16="http://schemas.microsoft.com/office/drawing/2014/main" id="{8CB60DEE-9843-4B49-A7A7-2294F10A70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F1B7D1E0-15D8-4F1A-AA95-483A10DD20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4938C02-291F-48A7-9B16-25C766E6DE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9973A50C-BA87-4016-B21B-E44D5469C015}"/>
              </a:ext>
            </a:extLst>
          </p:cNvPr>
          <p:cNvGrpSpPr/>
          <p:nvPr userDrawn="1"/>
        </p:nvGrpSpPr>
        <p:grpSpPr>
          <a:xfrm>
            <a:off x="3225730" y="4899252"/>
            <a:ext cx="903078" cy="943598"/>
            <a:chOff x="1420812" y="2329265"/>
            <a:chExt cx="1321137" cy="1380416"/>
          </a:xfrm>
        </p:grpSpPr>
        <p:sp>
          <p:nvSpPr>
            <p:cNvPr id="43" name="AutoShape 1">
              <a:extLst>
                <a:ext uri="{FF2B5EF4-FFF2-40B4-BE49-F238E27FC236}">
                  <a16:creationId xmlns="" xmlns:a16="http://schemas.microsoft.com/office/drawing/2014/main" id="{9B33310E-FED8-4586-81FA-492B33F1A17A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4" name="AutoShape 1">
              <a:extLst>
                <a:ext uri="{FF2B5EF4-FFF2-40B4-BE49-F238E27FC236}">
                  <a16:creationId xmlns="" xmlns:a16="http://schemas.microsoft.com/office/drawing/2014/main" id="{A26CFB73-4D11-4658-A724-A3D2AC2FE6E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104FF6D5-9E99-44A1-9DCE-714DDB9AF8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5C1FD34-1833-4112-8886-E3FD72F118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7F52A86F-FC61-4E28-B732-8C45A458420F}"/>
              </a:ext>
            </a:extLst>
          </p:cNvPr>
          <p:cNvGrpSpPr/>
          <p:nvPr userDrawn="1"/>
        </p:nvGrpSpPr>
        <p:grpSpPr>
          <a:xfrm>
            <a:off x="7809701" y="1911174"/>
            <a:ext cx="903078" cy="943598"/>
            <a:chOff x="1420812" y="2329265"/>
            <a:chExt cx="1321137" cy="1380416"/>
          </a:xfrm>
        </p:grpSpPr>
        <p:sp>
          <p:nvSpPr>
            <p:cNvPr id="91" name="AutoShape 1">
              <a:extLst>
                <a:ext uri="{FF2B5EF4-FFF2-40B4-BE49-F238E27FC236}">
                  <a16:creationId xmlns="" xmlns:a16="http://schemas.microsoft.com/office/drawing/2014/main" id="{1B60A761-6516-4D43-B381-171564FACE0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2" name="AutoShape 1">
              <a:extLst>
                <a:ext uri="{FF2B5EF4-FFF2-40B4-BE49-F238E27FC236}">
                  <a16:creationId xmlns="" xmlns:a16="http://schemas.microsoft.com/office/drawing/2014/main" id="{E4CEA26A-5F27-4686-BEC5-A1A60058D784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9C14FD64-DFE3-4C78-8B2A-7257CA213B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5252AEBC-0C12-40C3-9461-EE8A39672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CCE59E60-8EBE-41D5-9699-D5B46159A1B7}"/>
              </a:ext>
            </a:extLst>
          </p:cNvPr>
          <p:cNvGrpSpPr/>
          <p:nvPr userDrawn="1"/>
        </p:nvGrpSpPr>
        <p:grpSpPr>
          <a:xfrm>
            <a:off x="7804560" y="4898119"/>
            <a:ext cx="903078" cy="943598"/>
            <a:chOff x="1420812" y="2329265"/>
            <a:chExt cx="1321137" cy="1380416"/>
          </a:xfrm>
        </p:grpSpPr>
        <p:sp>
          <p:nvSpPr>
            <p:cNvPr id="97" name="AutoShape 1">
              <a:extLst>
                <a:ext uri="{FF2B5EF4-FFF2-40B4-BE49-F238E27FC236}">
                  <a16:creationId xmlns="" xmlns:a16="http://schemas.microsoft.com/office/drawing/2014/main" id="{7FF073B7-55EA-45A0-B833-7C03DA996AE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98" name="AutoShape 1">
              <a:extLst>
                <a:ext uri="{FF2B5EF4-FFF2-40B4-BE49-F238E27FC236}">
                  <a16:creationId xmlns="" xmlns:a16="http://schemas.microsoft.com/office/drawing/2014/main" id="{734FDB6A-2237-4199-9250-F9A028483818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8040C9EE-C2DE-4F38-B3B3-9AAA0A349A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AFF577BF-FEB3-4498-8012-2D38237322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101" name="Group 100">
            <a:extLst>
              <a:ext uri="{FF2B5EF4-FFF2-40B4-BE49-F238E27FC236}">
                <a16:creationId xmlns="" xmlns:a16="http://schemas.microsoft.com/office/drawing/2014/main" id="{D3B2EF61-B29B-4442-8A40-57EC9AA951B0}"/>
              </a:ext>
            </a:extLst>
          </p:cNvPr>
          <p:cNvGrpSpPr/>
          <p:nvPr userDrawn="1"/>
        </p:nvGrpSpPr>
        <p:grpSpPr>
          <a:xfrm>
            <a:off x="8163761" y="3410620"/>
            <a:ext cx="903078" cy="943598"/>
            <a:chOff x="1420812" y="2329265"/>
            <a:chExt cx="1321137" cy="1380416"/>
          </a:xfrm>
        </p:grpSpPr>
        <p:sp>
          <p:nvSpPr>
            <p:cNvPr id="102" name="AutoShape 1">
              <a:extLst>
                <a:ext uri="{FF2B5EF4-FFF2-40B4-BE49-F238E27FC236}">
                  <a16:creationId xmlns="" xmlns:a16="http://schemas.microsoft.com/office/drawing/2014/main" id="{4057EA30-6BE8-4C2F-92AE-97376E28A1E2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103" name="AutoShape 1">
              <a:extLst>
                <a:ext uri="{FF2B5EF4-FFF2-40B4-BE49-F238E27FC236}">
                  <a16:creationId xmlns="" xmlns:a16="http://schemas.microsoft.com/office/drawing/2014/main" id="{29743024-AAD1-4702-940A-FC84D11C7C32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1A4FE016-FC26-4329-8491-8E080655B7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8E9C0C43-B47D-4D25-92C8-46B7171A5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="" xmlns:a16="http://schemas.microsoft.com/office/drawing/2014/main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="" xmlns:a16="http://schemas.microsoft.com/office/drawing/2014/main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rgbClr val="7030A0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17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rgbClr val="7030A0">
              <a:alpha val="11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rgbClr val="7030A0">
              <a:alpha val="1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="" xmlns:a16="http://schemas.microsoft.com/office/drawing/2014/main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6" name="Picture Placeholder 6">
            <a:extLst>
              <a:ext uri="{FF2B5EF4-FFF2-40B4-BE49-F238E27FC236}">
                <a16:creationId xmlns="" xmlns:a16="http://schemas.microsoft.com/office/drawing/2014/main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37" name="Picture Placeholder 6">
            <a:extLst>
              <a:ext uri="{FF2B5EF4-FFF2-40B4-BE49-F238E27FC236}">
                <a16:creationId xmlns="" xmlns:a16="http://schemas.microsoft.com/office/drawing/2014/main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8" name="Picture Placeholder 6">
            <a:extLst>
              <a:ext uri="{FF2B5EF4-FFF2-40B4-BE49-F238E27FC236}">
                <a16:creationId xmlns="" xmlns:a16="http://schemas.microsoft.com/office/drawing/2014/main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 dirty="0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="" xmlns:a16="http://schemas.microsoft.com/office/drawing/2014/main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="" xmlns:a16="http://schemas.microsoft.com/office/drawing/2014/main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AF0B84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="" xmlns:a16="http://schemas.microsoft.com/office/drawing/2014/main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="" xmlns:a16="http://schemas.microsoft.com/office/drawing/2014/main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="" xmlns:a16="http://schemas.microsoft.com/office/drawing/2014/main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39" name="Picture Placeholder 9">
            <a:extLst>
              <a:ext uri="{FF2B5EF4-FFF2-40B4-BE49-F238E27FC236}">
                <a16:creationId xmlns="" xmlns:a16="http://schemas.microsoft.com/office/drawing/2014/main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0" name="Picture Placeholder 9">
            <a:extLst>
              <a:ext uri="{FF2B5EF4-FFF2-40B4-BE49-F238E27FC236}">
                <a16:creationId xmlns="" xmlns:a16="http://schemas.microsoft.com/office/drawing/2014/main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41" name="Picture Placeholder 9">
            <a:extLst>
              <a:ext uri="{FF2B5EF4-FFF2-40B4-BE49-F238E27FC236}">
                <a16:creationId xmlns="" xmlns:a16="http://schemas.microsoft.com/office/drawing/2014/main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="" xmlns:a16="http://schemas.microsoft.com/office/drawing/2014/main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5" name="Picture Placeholder 9">
            <a:extLst>
              <a:ext uri="{FF2B5EF4-FFF2-40B4-BE49-F238E27FC236}">
                <a16:creationId xmlns="" xmlns:a16="http://schemas.microsoft.com/office/drawing/2014/main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6" name="Picture Placeholder 9">
            <a:extLst>
              <a:ext uri="{FF2B5EF4-FFF2-40B4-BE49-F238E27FC236}">
                <a16:creationId xmlns="" xmlns:a16="http://schemas.microsoft.com/office/drawing/2014/main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67" name="Picture Placeholder 9">
            <a:extLst>
              <a:ext uri="{FF2B5EF4-FFF2-40B4-BE49-F238E27FC236}">
                <a16:creationId xmlns="" xmlns:a16="http://schemas.microsoft.com/office/drawing/2014/main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rgbClr val="AF0B8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="" xmlns:a16="http://schemas.microsoft.com/office/drawing/2014/main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="" xmlns:a16="http://schemas.microsoft.com/office/drawing/2014/main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="" xmlns:a16="http://schemas.microsoft.com/office/drawing/2014/main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="" xmlns:a16="http://schemas.microsoft.com/office/drawing/2014/main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="" xmlns:a16="http://schemas.microsoft.com/office/drawing/2014/main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="" xmlns:a16="http://schemas.microsoft.com/office/drawing/2014/main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="" xmlns:a16="http://schemas.microsoft.com/office/drawing/2014/main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rgbClr val="B00982"/>
                </a:gs>
                <a:gs pos="0">
                  <a:srgbClr val="7030A0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A2DB6849-CB1B-467F-AE3C-827245C0C56E}"/>
              </a:ext>
            </a:extLst>
          </p:cNvPr>
          <p:cNvGrpSpPr/>
          <p:nvPr userDrawn="1"/>
        </p:nvGrpSpPr>
        <p:grpSpPr>
          <a:xfrm>
            <a:off x="7063581" y="1060831"/>
            <a:ext cx="903078" cy="943598"/>
            <a:chOff x="1420812" y="2329265"/>
            <a:chExt cx="1321137" cy="1380416"/>
          </a:xfrm>
        </p:grpSpPr>
        <p:sp>
          <p:nvSpPr>
            <p:cNvPr id="34" name="AutoShape 1">
              <a:extLst>
                <a:ext uri="{FF2B5EF4-FFF2-40B4-BE49-F238E27FC236}">
                  <a16:creationId xmlns="" xmlns:a16="http://schemas.microsoft.com/office/drawing/2014/main" id="{88C99681-47F3-404F-ACA1-A8F31C05CE1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6" name="AutoShape 1">
              <a:extLst>
                <a:ext uri="{FF2B5EF4-FFF2-40B4-BE49-F238E27FC236}">
                  <a16:creationId xmlns="" xmlns:a16="http://schemas.microsoft.com/office/drawing/2014/main" id="{319EBE7B-851B-44E8-B308-799D8F5D215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3C921F7B-4817-45F0-90D6-8E5D8D8BE9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6B24AB6F-0F65-4860-9EC4-234532BA37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71992B8-DD22-4A5D-A459-CD962EA06FC3}"/>
              </a:ext>
            </a:extLst>
          </p:cNvPr>
          <p:cNvGrpSpPr/>
          <p:nvPr userDrawn="1"/>
        </p:nvGrpSpPr>
        <p:grpSpPr>
          <a:xfrm>
            <a:off x="7063581" y="2358791"/>
            <a:ext cx="903078" cy="943598"/>
            <a:chOff x="1420812" y="2329265"/>
            <a:chExt cx="1321137" cy="1380416"/>
          </a:xfrm>
        </p:grpSpPr>
        <p:sp>
          <p:nvSpPr>
            <p:cNvPr id="40" name="AutoShape 1">
              <a:extLst>
                <a:ext uri="{FF2B5EF4-FFF2-40B4-BE49-F238E27FC236}">
                  <a16:creationId xmlns="" xmlns:a16="http://schemas.microsoft.com/office/drawing/2014/main" id="{B76B4AA0-004C-4243-ABEF-5B5F817ADBE9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1" name="AutoShape 1">
              <a:extLst>
                <a:ext uri="{FF2B5EF4-FFF2-40B4-BE49-F238E27FC236}">
                  <a16:creationId xmlns="" xmlns:a16="http://schemas.microsoft.com/office/drawing/2014/main" id="{4C50F85F-F4A1-4251-AFFB-107061A57945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5012491-5BF0-4A88-8E0D-B8B52A511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758DBC3A-FFC9-4801-A1E0-226B97BE90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3E32F940-ACC3-41C2-B61C-42A0E28D362B}"/>
              </a:ext>
            </a:extLst>
          </p:cNvPr>
          <p:cNvGrpSpPr/>
          <p:nvPr userDrawn="1"/>
        </p:nvGrpSpPr>
        <p:grpSpPr>
          <a:xfrm>
            <a:off x="7063581" y="3656751"/>
            <a:ext cx="903078" cy="943598"/>
            <a:chOff x="1420812" y="2329265"/>
            <a:chExt cx="1321137" cy="1380416"/>
          </a:xfrm>
        </p:grpSpPr>
        <p:sp>
          <p:nvSpPr>
            <p:cNvPr id="45" name="AutoShape 1">
              <a:extLst>
                <a:ext uri="{FF2B5EF4-FFF2-40B4-BE49-F238E27FC236}">
                  <a16:creationId xmlns="" xmlns:a16="http://schemas.microsoft.com/office/drawing/2014/main" id="{93A068F1-B162-4665-A95D-48D6130A4DA8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AutoShape 1">
              <a:extLst>
                <a:ext uri="{FF2B5EF4-FFF2-40B4-BE49-F238E27FC236}">
                  <a16:creationId xmlns="" xmlns:a16="http://schemas.microsoft.com/office/drawing/2014/main" id="{5AAB8B37-7DF6-4F68-A6F9-1F1A26A7C84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F65135BA-7E8F-413B-AA4D-D2716792AA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A66B188D-ACCD-4958-8731-CC913CE031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65857C6-023E-49D3-9919-93D74A1ACDC2}"/>
              </a:ext>
            </a:extLst>
          </p:cNvPr>
          <p:cNvGrpSpPr/>
          <p:nvPr userDrawn="1"/>
        </p:nvGrpSpPr>
        <p:grpSpPr>
          <a:xfrm>
            <a:off x="7063580" y="4987043"/>
            <a:ext cx="903078" cy="943598"/>
            <a:chOff x="1420812" y="2329265"/>
            <a:chExt cx="1321137" cy="1380416"/>
          </a:xfrm>
        </p:grpSpPr>
        <p:sp>
          <p:nvSpPr>
            <p:cNvPr id="50" name="AutoShape 1">
              <a:extLst>
                <a:ext uri="{FF2B5EF4-FFF2-40B4-BE49-F238E27FC236}">
                  <a16:creationId xmlns="" xmlns:a16="http://schemas.microsoft.com/office/drawing/2014/main" id="{A3F5EAC2-7C7A-4F4F-B4A4-819544E5A63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1403351" y="2346726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1" name="AutoShape 1">
              <a:extLst>
                <a:ext uri="{FF2B5EF4-FFF2-40B4-BE49-F238E27FC236}">
                  <a16:creationId xmlns="" xmlns:a16="http://schemas.microsoft.com/office/drawing/2014/main" id="{6437246C-C3E0-41E5-B477-3D025756B7C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1417391" y="2385124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1AF7F0BE-0E5A-4A49-8A09-DE79675718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83FD27EC-75DE-4217-ADE9-DCFBE3FA11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="" xmlns:a16="http://schemas.microsoft.com/office/drawing/2014/main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="" xmlns:a16="http://schemas.microsoft.com/office/drawing/2014/main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="" xmlns:a16="http://schemas.microsoft.com/office/drawing/2014/main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="" xmlns:a16="http://schemas.microsoft.com/office/drawing/2014/main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="" xmlns:a16="http://schemas.microsoft.com/office/drawing/2014/main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="" xmlns:a16="http://schemas.microsoft.com/office/drawing/2014/main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="" xmlns:a16="http://schemas.microsoft.com/office/drawing/2014/main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="" xmlns:a16="http://schemas.microsoft.com/office/drawing/2014/main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="" xmlns:a16="http://schemas.microsoft.com/office/drawing/2014/main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="" xmlns:a16="http://schemas.microsoft.com/office/drawing/2014/main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="" xmlns:a16="http://schemas.microsoft.com/office/drawing/2014/main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="" xmlns:a16="http://schemas.microsoft.com/office/drawing/2014/main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="" xmlns:a16="http://schemas.microsoft.com/office/drawing/2014/main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="" xmlns:a16="http://schemas.microsoft.com/office/drawing/2014/main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="" xmlns:a16="http://schemas.microsoft.com/office/drawing/2014/main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="" xmlns:a16="http://schemas.microsoft.com/office/drawing/2014/main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="" xmlns:a16="http://schemas.microsoft.com/office/drawing/2014/main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="" xmlns:a16="http://schemas.microsoft.com/office/drawing/2014/main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="" xmlns:a16="http://schemas.microsoft.com/office/drawing/2014/main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="" xmlns:a16="http://schemas.microsoft.com/office/drawing/2014/main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="" xmlns:a16="http://schemas.microsoft.com/office/drawing/2014/main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="" xmlns:a16="http://schemas.microsoft.com/office/drawing/2014/main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="" xmlns:a16="http://schemas.microsoft.com/office/drawing/2014/main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="" xmlns:a16="http://schemas.microsoft.com/office/drawing/2014/main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="" xmlns:a16="http://schemas.microsoft.com/office/drawing/2014/main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="" xmlns:a16="http://schemas.microsoft.com/office/drawing/2014/main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="" xmlns:a16="http://schemas.microsoft.com/office/drawing/2014/main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="" xmlns:a16="http://schemas.microsoft.com/office/drawing/2014/main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="" xmlns:a16="http://schemas.microsoft.com/office/drawing/2014/main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0">
            <a:extLst>
              <a:ext uri="{FF2B5EF4-FFF2-40B4-BE49-F238E27FC236}">
                <a16:creationId xmlns="" xmlns:a16="http://schemas.microsoft.com/office/drawing/2014/main" id="{28A8761C-95FB-4ECB-8B54-23E9928F99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69918" y="247975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20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5B69866F-B704-4D6E-8CA6-A17D8BE4166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1BC745DD-08C8-46B1-9C69-24EA5A726EF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9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4194F53-AF60-4CC4-9E53-582FB42EB6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319818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DD9D107F-C02A-428F-82F7-8D9E981356EC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2" y="2142169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">
            <a:extLst>
              <a:ext uri="{FF2B5EF4-FFF2-40B4-BE49-F238E27FC236}">
                <a16:creationId xmlns="" xmlns:a16="http://schemas.microsoft.com/office/drawing/2014/main" id="{0358C9E4-9FCD-416F-A2CC-11334ADFB5A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3132717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2778B38E-BE0B-431A-A4AB-738D8E0B7D2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1" y="4123265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95D84894-F901-4E7B-BAC8-30FC8E2C92E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490510" y="5113813"/>
            <a:ext cx="766814" cy="7469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1485" y="237094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3ACDA051-1A92-44BB-932C-E9F1A77BE4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485" y="3355142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0057178-6B0A-4996-B457-DFC57F9B74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1485" y="4345691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22" name="Text Placeholder 10">
            <a:extLst>
              <a:ext uri="{FF2B5EF4-FFF2-40B4-BE49-F238E27FC236}">
                <a16:creationId xmlns="" xmlns:a16="http://schemas.microsoft.com/office/drawing/2014/main" id="{ECC7A8D2-1A3C-49F5-9AA9-E5674F3222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1485" y="533909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EEFFD514-FB97-491B-A0CB-83150B0166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927" y="2368486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24" name="Text Placeholder 10">
            <a:extLst>
              <a:ext uri="{FF2B5EF4-FFF2-40B4-BE49-F238E27FC236}">
                <a16:creationId xmlns="" xmlns:a16="http://schemas.microsoft.com/office/drawing/2014/main" id="{ACDB18BA-8AFA-4979-99A2-3D2C75997C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3927" y="3352684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5680FC97-A390-451A-98C9-3F1637AF4E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927" y="4343233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7</a:t>
            </a:r>
            <a:endParaRPr lang="ro-RO" dirty="0"/>
          </a:p>
        </p:txBody>
      </p:sp>
      <p:sp>
        <p:nvSpPr>
          <p:cNvPr id="26" name="Text Placeholder 10">
            <a:extLst>
              <a:ext uri="{FF2B5EF4-FFF2-40B4-BE49-F238E27FC236}">
                <a16:creationId xmlns="" xmlns:a16="http://schemas.microsoft.com/office/drawing/2014/main" id="{1C92D692-ACD6-4ABB-8B9B-88B919EE2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927" y="5336638"/>
            <a:ext cx="772878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4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8</a:t>
            </a:r>
            <a:endParaRPr lang="ro-RO" dirty="0"/>
          </a:p>
        </p:txBody>
      </p:sp>
      <p:sp>
        <p:nvSpPr>
          <p:cNvPr id="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63215" y="210583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1" name="Text Placeholder 10">
            <a:extLst>
              <a:ext uri="{FF2B5EF4-FFF2-40B4-BE49-F238E27FC236}">
                <a16:creationId xmlns="" xmlns:a16="http://schemas.microsoft.com/office/drawing/2014/main" id="{AE5BF6CD-F86E-4D31-A8F2-F3DE56B110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69918" y="349921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2" name="Text Placeholder 10">
            <a:extLst>
              <a:ext uri="{FF2B5EF4-FFF2-40B4-BE49-F238E27FC236}">
                <a16:creationId xmlns="" xmlns:a16="http://schemas.microsoft.com/office/drawing/2014/main" id="{5E57FAF4-480A-4639-BBC0-2C077ADBDE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63215" y="312529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3" name="Text Placeholder 10">
            <a:extLst>
              <a:ext uri="{FF2B5EF4-FFF2-40B4-BE49-F238E27FC236}">
                <a16:creationId xmlns="" xmlns:a16="http://schemas.microsoft.com/office/drawing/2014/main" id="{75658BCA-AFCC-4482-92E2-1F0B4E6BD9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73939" y="4489761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4" name="Text Placeholder 10">
            <a:extLst>
              <a:ext uri="{FF2B5EF4-FFF2-40B4-BE49-F238E27FC236}">
                <a16:creationId xmlns="" xmlns:a16="http://schemas.microsoft.com/office/drawing/2014/main" id="{3445DF85-4C0F-4893-BAA2-1BA3E840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67236" y="4115840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5" name="Text Placeholder 10">
            <a:extLst>
              <a:ext uri="{FF2B5EF4-FFF2-40B4-BE49-F238E27FC236}">
                <a16:creationId xmlns="" xmlns:a16="http://schemas.microsoft.com/office/drawing/2014/main" id="{30BF536D-5B97-41A1-BE32-A2480267B8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6266" y="5480309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6900CBD8-DCC8-459D-A24E-80D6370D31C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69563" y="5106388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419FED32-F746-420D-96DE-FB0448B4D3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59310" y="246994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8" name="Text Placeholder 10">
            <a:extLst>
              <a:ext uri="{FF2B5EF4-FFF2-40B4-BE49-F238E27FC236}">
                <a16:creationId xmlns="" xmlns:a16="http://schemas.microsoft.com/office/drawing/2014/main" id="{DC4973F6-3C44-4856-8F1A-2099F4D720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2607" y="209602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39" name="Text Placeholder 10">
            <a:extLst>
              <a:ext uri="{FF2B5EF4-FFF2-40B4-BE49-F238E27FC236}">
                <a16:creationId xmlns="" xmlns:a16="http://schemas.microsoft.com/office/drawing/2014/main" id="{C0299C72-14FC-42ED-B22A-4701547E6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9310" y="3489397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0" name="Text Placeholder 10">
            <a:extLst>
              <a:ext uri="{FF2B5EF4-FFF2-40B4-BE49-F238E27FC236}">
                <a16:creationId xmlns="" xmlns:a16="http://schemas.microsoft.com/office/drawing/2014/main" id="{9A69F8BF-2071-4DDB-BF19-27A1368DD4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52607" y="3115476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1" name="Text Placeholder 10">
            <a:extLst>
              <a:ext uri="{FF2B5EF4-FFF2-40B4-BE49-F238E27FC236}">
                <a16:creationId xmlns="" xmlns:a16="http://schemas.microsoft.com/office/drawing/2014/main" id="{67FAF71C-680C-4921-B6FD-C3C42A547B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3331" y="4479945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2" name="Text Placeholder 10">
            <a:extLst>
              <a:ext uri="{FF2B5EF4-FFF2-40B4-BE49-F238E27FC236}">
                <a16:creationId xmlns="" xmlns:a16="http://schemas.microsoft.com/office/drawing/2014/main" id="{A69CFCBC-EF1F-42FA-ABE0-5D3C04B579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6628" y="4106024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3" name="Text Placeholder 10">
            <a:extLst>
              <a:ext uri="{FF2B5EF4-FFF2-40B4-BE49-F238E27FC236}">
                <a16:creationId xmlns="" xmlns:a16="http://schemas.microsoft.com/office/drawing/2014/main" id="{892352FF-9001-4CDA-9208-44A1757ABE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5658" y="5470493"/>
            <a:ext cx="361485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44" name="Text Placeholder 10">
            <a:extLst>
              <a:ext uri="{FF2B5EF4-FFF2-40B4-BE49-F238E27FC236}">
                <a16:creationId xmlns="" xmlns:a16="http://schemas.microsoft.com/office/drawing/2014/main" id="{4D839427-6A58-4196-A8B3-0779390288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58955" y="5096572"/>
            <a:ext cx="3614857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="" xmlns:a16="http://schemas.microsoft.com/office/drawing/2014/main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="" xmlns:a16="http://schemas.microsoft.com/office/drawing/2014/main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rgbClr val="7030A0"/>
              </a:gs>
              <a:gs pos="100000">
                <a:srgbClr val="B0047F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="" xmlns:a16="http://schemas.microsoft.com/office/drawing/2014/main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="" xmlns:a16="http://schemas.microsoft.com/office/drawing/2014/main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="" xmlns:a16="http://schemas.microsoft.com/office/drawing/2014/main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="" xmlns:a16="http://schemas.microsoft.com/office/drawing/2014/main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="" xmlns:a16="http://schemas.microsoft.com/office/drawing/2014/main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="" xmlns:a16="http://schemas.microsoft.com/office/drawing/2014/main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="" xmlns:a16="http://schemas.microsoft.com/office/drawing/2014/main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="" xmlns:a16="http://schemas.microsoft.com/office/drawing/2014/main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="" xmlns:a16="http://schemas.microsoft.com/office/drawing/2014/main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="" xmlns:a16="http://schemas.microsoft.com/office/drawing/2014/main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="" xmlns:a16="http://schemas.microsoft.com/office/drawing/2014/main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="" xmlns:a16="http://schemas.microsoft.com/office/drawing/2014/main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="" xmlns:a16="http://schemas.microsoft.com/office/drawing/2014/main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="" xmlns:a16="http://schemas.microsoft.com/office/drawing/2014/main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="" xmlns:a16="http://schemas.microsoft.com/office/drawing/2014/main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="" xmlns:a16="http://schemas.microsoft.com/office/drawing/2014/main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Shape 2587">
            <a:extLst>
              <a:ext uri="{FF2B5EF4-FFF2-40B4-BE49-F238E27FC236}">
                <a16:creationId xmlns="" xmlns:a16="http://schemas.microsoft.com/office/drawing/2014/main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="" xmlns:a16="http://schemas.microsoft.com/office/drawing/2014/main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dirty="0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="" xmlns:a16="http://schemas.microsoft.com/office/drawing/2014/main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 dirty="0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="" xmlns:a16="http://schemas.microsoft.com/office/drawing/2014/main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70000"/>
                </a:srgbClr>
              </a:gs>
              <a:gs pos="100000">
                <a:srgbClr val="7030A0">
                  <a:alpha val="71000"/>
                </a:srgb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="" xmlns:a16="http://schemas.microsoft.com/office/drawing/2014/main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="" xmlns:a16="http://schemas.microsoft.com/office/drawing/2014/main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="" xmlns:a16="http://schemas.microsoft.com/office/drawing/2014/main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="" xmlns:a16="http://schemas.microsoft.com/office/drawing/2014/main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="" xmlns:a16="http://schemas.microsoft.com/office/drawing/2014/main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 dirty="0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="" xmlns:a16="http://schemas.microsoft.com/office/drawing/2014/main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="" xmlns:a16="http://schemas.microsoft.com/office/drawing/2014/main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="" xmlns:a16="http://schemas.microsoft.com/office/drawing/2014/main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="" xmlns:a16="http://schemas.microsoft.com/office/drawing/2014/main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="" xmlns:a16="http://schemas.microsoft.com/office/drawing/2014/main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="" xmlns:a16="http://schemas.microsoft.com/office/drawing/2014/main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="" xmlns:a16="http://schemas.microsoft.com/office/drawing/2014/main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="" xmlns:a16="http://schemas.microsoft.com/office/drawing/2014/main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="" xmlns:a16="http://schemas.microsoft.com/office/drawing/2014/main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="" xmlns:a16="http://schemas.microsoft.com/office/drawing/2014/main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="" xmlns:a16="http://schemas.microsoft.com/office/drawing/2014/main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="" xmlns:a16="http://schemas.microsoft.com/office/drawing/2014/main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="" xmlns:a16="http://schemas.microsoft.com/office/drawing/2014/main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="" xmlns:a16="http://schemas.microsoft.com/office/drawing/2014/main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="" xmlns:a16="http://schemas.microsoft.com/office/drawing/2014/main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dirty="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FBC3C078-E1D0-4E28-A7D2-27FF9F28BFDF}"/>
              </a:ext>
            </a:extLst>
          </p:cNvPr>
          <p:cNvGrpSpPr/>
          <p:nvPr userDrawn="1"/>
        </p:nvGrpSpPr>
        <p:grpSpPr>
          <a:xfrm>
            <a:off x="4907401" y="2694588"/>
            <a:ext cx="893779" cy="933885"/>
            <a:chOff x="4705711" y="3115098"/>
            <a:chExt cx="893779" cy="933885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BE25B985-5DFE-460C-8F07-624F051D91FD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3DC52CDF-D304-49DB-A524-8F25B3F181EE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3BF21B90-B6ED-4BED-B017-912608309842}"/>
              </a:ext>
            </a:extLst>
          </p:cNvPr>
          <p:cNvGrpSpPr/>
          <p:nvPr userDrawn="1"/>
        </p:nvGrpSpPr>
        <p:grpSpPr>
          <a:xfrm>
            <a:off x="4907402" y="4015253"/>
            <a:ext cx="893779" cy="933885"/>
            <a:chOff x="4705711" y="3115098"/>
            <a:chExt cx="893779" cy="933885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311CC32D-D378-4437-8AD2-6D8998E47D9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4" name="AutoShape 1">
              <a:extLst>
                <a:ext uri="{FF2B5EF4-FFF2-40B4-BE49-F238E27FC236}">
                  <a16:creationId xmlns="" xmlns:a16="http://schemas.microsoft.com/office/drawing/2014/main" id="{EB93BF6B-B558-4870-9380-B5AFAA07EBB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ED47D25-24AB-42AC-84FE-E51C20DD181C}"/>
              </a:ext>
            </a:extLst>
          </p:cNvPr>
          <p:cNvGrpSpPr/>
          <p:nvPr userDrawn="1"/>
        </p:nvGrpSpPr>
        <p:grpSpPr>
          <a:xfrm>
            <a:off x="6332184" y="2690667"/>
            <a:ext cx="893779" cy="933885"/>
            <a:chOff x="4705711" y="3115098"/>
            <a:chExt cx="893779" cy="933885"/>
          </a:xfrm>
        </p:grpSpPr>
        <p:sp>
          <p:nvSpPr>
            <p:cNvPr id="26" name="AutoShape 1">
              <a:extLst>
                <a:ext uri="{FF2B5EF4-FFF2-40B4-BE49-F238E27FC236}">
                  <a16:creationId xmlns="" xmlns:a16="http://schemas.microsoft.com/office/drawing/2014/main" id="{4939F33D-1D5C-4BCD-88F1-6F4E58F9AA34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7A70FE6B-8F01-4C92-A1D9-2A2C06C83AB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12B15A08-48C8-48FE-BF1C-8B22E57B6081}"/>
              </a:ext>
            </a:extLst>
          </p:cNvPr>
          <p:cNvGrpSpPr/>
          <p:nvPr userDrawn="1"/>
        </p:nvGrpSpPr>
        <p:grpSpPr>
          <a:xfrm>
            <a:off x="6334172" y="4011332"/>
            <a:ext cx="893779" cy="933885"/>
            <a:chOff x="4705711" y="3115098"/>
            <a:chExt cx="893779" cy="933885"/>
          </a:xfrm>
        </p:grpSpPr>
        <p:sp>
          <p:nvSpPr>
            <p:cNvPr id="29" name="AutoShape 1">
              <a:extLst>
                <a:ext uri="{FF2B5EF4-FFF2-40B4-BE49-F238E27FC236}">
                  <a16:creationId xmlns="" xmlns:a16="http://schemas.microsoft.com/office/drawing/2014/main" id="{F27A1F80-9F6E-4E05-960E-BE017A398D6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0" name="AutoShape 1">
              <a:extLst>
                <a:ext uri="{FF2B5EF4-FFF2-40B4-BE49-F238E27FC236}">
                  <a16:creationId xmlns="" xmlns:a16="http://schemas.microsoft.com/office/drawing/2014/main" id="{504BA4EF-06C5-45AC-AFF5-CF828FD0D80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18C7114-DFFE-4565-B469-8569B6C9A5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52919D8-0B6C-435B-B0C9-AD550BDCBF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5DC5D9BD-7961-4C1B-9044-47F02EEB3A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B9047743-08F8-423E-B52A-B81CB1F895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EB26EFC5-C1A2-45B4-AD5A-9BB0DD1AD27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1EF20C8-5FD9-40C7-B13D-7858B9C77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A5225DF-B32E-47BB-9339-80301EC68A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7765D134-EF49-4F06-99B7-55C59CE7D3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C8607F7-43F5-472D-8F79-04C1B56060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C374188B-9D85-4C83-B6A5-D94B052DCA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4090CEA-3690-40F0-97F1-15724765D7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AC336D01-CF97-4BF5-A705-D696FDEFF0C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="" xmlns:a16="http://schemas.microsoft.com/office/drawing/2014/main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="" xmlns:a16="http://schemas.microsoft.com/office/drawing/2014/main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="" xmlns:a16="http://schemas.microsoft.com/office/drawing/2014/main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="" xmlns:a16="http://schemas.microsoft.com/office/drawing/2014/main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="" xmlns:a16="http://schemas.microsoft.com/office/drawing/2014/main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="" xmlns:a16="http://schemas.microsoft.com/office/drawing/2014/main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="" xmlns:a16="http://schemas.microsoft.com/office/drawing/2014/main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="" xmlns:a16="http://schemas.microsoft.com/office/drawing/2014/main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="" xmlns:a16="http://schemas.microsoft.com/office/drawing/2014/main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63" Type="http://schemas.openxmlformats.org/officeDocument/2006/relationships/slideLayout" Target="../slideLayouts/slideLayout70.xml"/><Relationship Id="rId68" Type="http://schemas.openxmlformats.org/officeDocument/2006/relationships/slideLayout" Target="../slideLayouts/slideLayout75.xml"/><Relationship Id="rId84" Type="http://schemas.openxmlformats.org/officeDocument/2006/relationships/slideLayout" Target="../slideLayouts/slideLayout91.xml"/><Relationship Id="rId8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4.xml"/><Relationship Id="rId71" Type="http://schemas.openxmlformats.org/officeDocument/2006/relationships/slideLayout" Target="../slideLayouts/slideLayout78.xml"/><Relationship Id="rId9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6.xml"/><Relationship Id="rId107" Type="http://schemas.openxmlformats.org/officeDocument/2006/relationships/theme" Target="../theme/theme5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8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1.xml"/><Relationship Id="rId79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94.xml"/><Relationship Id="rId102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2.xml"/><Relationship Id="rId61" Type="http://schemas.openxmlformats.org/officeDocument/2006/relationships/slideLayout" Target="../slideLayouts/slideLayout68.xml"/><Relationship Id="rId82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7.xml"/><Relationship Id="rId95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84.xml"/><Relationship Id="rId100" Type="http://schemas.openxmlformats.org/officeDocument/2006/relationships/slideLayout" Target="../slideLayouts/slideLayout107.xml"/><Relationship Id="rId10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72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7.xml"/><Relationship Id="rId85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100.xml"/><Relationship Id="rId9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74.xml"/><Relationship Id="rId103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27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7.xml"/><Relationship Id="rId75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90.xml"/><Relationship Id="rId88" Type="http://schemas.openxmlformats.org/officeDocument/2006/relationships/slideLayout" Target="../slideLayouts/slideLayout95.xml"/><Relationship Id="rId91" Type="http://schemas.openxmlformats.org/officeDocument/2006/relationships/slideLayout" Target="../slideLayouts/slideLayout98.xml"/><Relationship Id="rId9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64.xml"/><Relationship Id="rId10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7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7.xml"/><Relationship Id="rId65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80.xml"/><Relationship Id="rId78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8.xml"/><Relationship Id="rId86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101.xml"/><Relationship Id="rId99" Type="http://schemas.openxmlformats.org/officeDocument/2006/relationships/slideLayout" Target="../slideLayouts/slideLayout106.xml"/><Relationship Id="rId10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1.xml"/><Relationship Id="rId50" Type="http://schemas.openxmlformats.org/officeDocument/2006/relationships/slideLayout" Target="../slideLayouts/slideLayout57.xml"/><Relationship Id="rId55" Type="http://schemas.openxmlformats.org/officeDocument/2006/relationships/slideLayout" Target="../slideLayouts/slideLayout62.xml"/><Relationship Id="rId76" Type="http://schemas.openxmlformats.org/officeDocument/2006/relationships/slideLayout" Target="../slideLayouts/slideLayout83.xml"/><Relationship Id="rId97" Type="http://schemas.openxmlformats.org/officeDocument/2006/relationships/slideLayout" Target="../slideLayouts/slideLayout104.xml"/><Relationship Id="rId10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0" r:id="rId3"/>
    <p:sldLayoutId id="214748383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29" r:id="rId102"/>
    <p:sldLayoutId id="2147483832" r:id="rId103"/>
    <p:sldLayoutId id="2147483833" r:id="rId104"/>
    <p:sldLayoutId id="2147483834" r:id="rId105"/>
    <p:sldLayoutId id="2147483835" r:id="rId10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46.jpe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1.svg"/><Relationship Id="rId5" Type="http://schemas.openxmlformats.org/officeDocument/2006/relationships/image" Target="../media/image344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7.sv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89.sv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3" Type="http://schemas.openxmlformats.org/officeDocument/2006/relationships/image" Target="../media/image12.svg"/><Relationship Id="rId7" Type="http://schemas.openxmlformats.org/officeDocument/2006/relationships/image" Target="../media/image20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48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03.sv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13" Type="http://schemas.openxmlformats.org/officeDocument/2006/relationships/image" Target="../media/image353.png"/><Relationship Id="rId3" Type="http://schemas.openxmlformats.org/officeDocument/2006/relationships/image" Target="../media/image16.png"/><Relationship Id="rId7" Type="http://schemas.openxmlformats.org/officeDocument/2006/relationships/image" Target="../media/image350.png"/><Relationship Id="rId12" Type="http://schemas.openxmlformats.org/officeDocument/2006/relationships/image" Target="../media/image209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13.sv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svg"/><Relationship Id="rId11" Type="http://schemas.openxmlformats.org/officeDocument/2006/relationships/image" Target="../media/image352.png"/><Relationship Id="rId5" Type="http://schemas.openxmlformats.org/officeDocument/2006/relationships/image" Target="../media/image17.png"/><Relationship Id="rId15" Type="http://schemas.openxmlformats.org/officeDocument/2006/relationships/image" Target="../media/image354.png"/><Relationship Id="rId10" Type="http://schemas.openxmlformats.org/officeDocument/2006/relationships/image" Target="../media/image207.svg"/><Relationship Id="rId4" Type="http://schemas.openxmlformats.org/officeDocument/2006/relationships/image" Target="../media/image12.svg"/><Relationship Id="rId9" Type="http://schemas.openxmlformats.org/officeDocument/2006/relationships/image" Target="../media/image351.png"/><Relationship Id="rId14" Type="http://schemas.openxmlformats.org/officeDocument/2006/relationships/image" Target="../media/image211.sv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12.svg"/><Relationship Id="rId7" Type="http://schemas.openxmlformats.org/officeDocument/2006/relationships/image" Target="../media/image2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55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Relationship Id="rId9" Type="http://schemas.openxmlformats.org/officeDocument/2006/relationships/image" Target="../media/image217.sv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13" Type="http://schemas.openxmlformats.org/officeDocument/2006/relationships/image" Target="../media/image227.svg"/><Relationship Id="rId3" Type="http://schemas.openxmlformats.org/officeDocument/2006/relationships/image" Target="../media/image45.svg"/><Relationship Id="rId7" Type="http://schemas.openxmlformats.org/officeDocument/2006/relationships/image" Target="../media/image221.svg"/><Relationship Id="rId12" Type="http://schemas.openxmlformats.org/officeDocument/2006/relationships/image" Target="../media/image361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58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360.png"/><Relationship Id="rId4" Type="http://schemas.openxmlformats.org/officeDocument/2006/relationships/image" Target="../media/image357.png"/><Relationship Id="rId9" Type="http://schemas.openxmlformats.org/officeDocument/2006/relationships/image" Target="../media/image223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sv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31.svg"/><Relationship Id="rId4" Type="http://schemas.openxmlformats.org/officeDocument/2006/relationships/image" Target="../media/image363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364.png"/><Relationship Id="rId7" Type="http://schemas.openxmlformats.org/officeDocument/2006/relationships/image" Target="../media/image3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5.svg"/><Relationship Id="rId5" Type="http://schemas.openxmlformats.org/officeDocument/2006/relationships/image" Target="../media/image365.png"/><Relationship Id="rId10" Type="http://schemas.openxmlformats.org/officeDocument/2006/relationships/image" Target="../media/image84.svg"/><Relationship Id="rId4" Type="http://schemas.openxmlformats.org/officeDocument/2006/relationships/image" Target="../media/image233.svg"/><Relationship Id="rId9" Type="http://schemas.openxmlformats.org/officeDocument/2006/relationships/image" Target="../media/image29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rive.google.com/file/d/1mVS_m4bcdUaP9x72FEkWZu5-T2VFnJeC/view?usp=sharing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1.svg"/><Relationship Id="rId5" Type="http://schemas.openxmlformats.org/officeDocument/2006/relationships/image" Target="../media/image368.png"/><Relationship Id="rId4" Type="http://schemas.openxmlformats.org/officeDocument/2006/relationships/image" Target="../media/image239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45.sv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70.png"/><Relationship Id="rId5" Type="http://schemas.openxmlformats.org/officeDocument/2006/relationships/image" Target="../media/image243.svg"/><Relationship Id="rId4" Type="http://schemas.openxmlformats.org/officeDocument/2006/relationships/image" Target="../media/image369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3" Type="http://schemas.openxmlformats.org/officeDocument/2006/relationships/image" Target="../media/image247.svg"/><Relationship Id="rId7" Type="http://schemas.openxmlformats.org/officeDocument/2006/relationships/image" Target="../media/image251.sv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73.png"/><Relationship Id="rId5" Type="http://schemas.openxmlformats.org/officeDocument/2006/relationships/image" Target="../media/image249.svg"/><Relationship Id="rId4" Type="http://schemas.openxmlformats.org/officeDocument/2006/relationships/image" Target="../media/image372.png"/><Relationship Id="rId9" Type="http://schemas.openxmlformats.org/officeDocument/2006/relationships/image" Target="../media/image253.sv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57.svg"/><Relationship Id="rId4" Type="http://schemas.openxmlformats.org/officeDocument/2006/relationships/image" Target="../media/image376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png"/><Relationship Id="rId3" Type="http://schemas.openxmlformats.org/officeDocument/2006/relationships/image" Target="../media/image239.svg"/><Relationship Id="rId7" Type="http://schemas.openxmlformats.org/officeDocument/2006/relationships/image" Target="../media/image259.sv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77.png"/><Relationship Id="rId5" Type="http://schemas.openxmlformats.org/officeDocument/2006/relationships/image" Target="../media/image241.svg"/><Relationship Id="rId4" Type="http://schemas.openxmlformats.org/officeDocument/2006/relationships/image" Target="../media/image368.png"/><Relationship Id="rId9" Type="http://schemas.openxmlformats.org/officeDocument/2006/relationships/image" Target="../media/image261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9.svg"/><Relationship Id="rId7" Type="http://schemas.openxmlformats.org/officeDocument/2006/relationships/image" Target="../media/image8.sv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4.png"/><Relationship Id="rId5" Type="http://schemas.openxmlformats.org/officeDocument/2006/relationships/image" Target="../media/image241.svg"/><Relationship Id="rId4" Type="http://schemas.openxmlformats.org/officeDocument/2006/relationships/image" Target="../media/image368.png"/><Relationship Id="rId9" Type="http://schemas.openxmlformats.org/officeDocument/2006/relationships/image" Target="../media/image2.sv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94.png"/><Relationship Id="rId5" Type="http://schemas.openxmlformats.org/officeDocument/2006/relationships/image" Target="../media/image67.svg"/><Relationship Id="rId4" Type="http://schemas.openxmlformats.org/officeDocument/2006/relationships/image" Target="../media/image281.png"/><Relationship Id="rId9" Type="http://schemas.openxmlformats.org/officeDocument/2006/relationships/image" Target="../media/image88.sv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380.png"/><Relationship Id="rId3" Type="http://schemas.openxmlformats.org/officeDocument/2006/relationships/image" Target="../media/image283.png"/><Relationship Id="rId7" Type="http://schemas.openxmlformats.org/officeDocument/2006/relationships/image" Target="../media/image284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9.svg"/><Relationship Id="rId11" Type="http://schemas.openxmlformats.org/officeDocument/2006/relationships/image" Target="../media/image342.png"/><Relationship Id="rId5" Type="http://schemas.openxmlformats.org/officeDocument/2006/relationships/image" Target="../media/image333.png"/><Relationship Id="rId15" Type="http://schemas.openxmlformats.org/officeDocument/2006/relationships/image" Target="../media/image381.png"/><Relationship Id="rId10" Type="http://schemas.openxmlformats.org/officeDocument/2006/relationships/image" Target="../media/image269.svg"/><Relationship Id="rId4" Type="http://schemas.openxmlformats.org/officeDocument/2006/relationships/image" Target="../media/image71.svg"/><Relationship Id="rId9" Type="http://schemas.openxmlformats.org/officeDocument/2006/relationships/image" Target="../media/image379.png"/><Relationship Id="rId14" Type="http://schemas.openxmlformats.org/officeDocument/2006/relationships/image" Target="../media/image271.sv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svg"/><Relationship Id="rId3" Type="http://schemas.openxmlformats.org/officeDocument/2006/relationships/image" Target="../media/image382.png"/><Relationship Id="rId7" Type="http://schemas.openxmlformats.org/officeDocument/2006/relationships/image" Target="../media/image383.png"/><Relationship Id="rId12" Type="http://schemas.openxmlformats.org/officeDocument/2006/relationships/image" Target="../media/image280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21.svg"/><Relationship Id="rId11" Type="http://schemas.openxmlformats.org/officeDocument/2006/relationships/image" Target="../media/image385.png"/><Relationship Id="rId5" Type="http://schemas.openxmlformats.org/officeDocument/2006/relationships/image" Target="../media/image358.png"/><Relationship Id="rId10" Type="http://schemas.openxmlformats.org/officeDocument/2006/relationships/image" Target="../media/image278.svg"/><Relationship Id="rId4" Type="http://schemas.openxmlformats.org/officeDocument/2006/relationships/image" Target="../media/image274.svg"/><Relationship Id="rId9" Type="http://schemas.openxmlformats.org/officeDocument/2006/relationships/image" Target="../media/image38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svg"/><Relationship Id="rId3" Type="http://schemas.openxmlformats.org/officeDocument/2006/relationships/image" Target="../media/image386.png"/><Relationship Id="rId7" Type="http://schemas.openxmlformats.org/officeDocument/2006/relationships/image" Target="../media/image38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89.svg"/><Relationship Id="rId5" Type="http://schemas.openxmlformats.org/officeDocument/2006/relationships/image" Target="../media/image387.png"/><Relationship Id="rId10" Type="http://schemas.openxmlformats.org/officeDocument/2006/relationships/image" Target="../media/image293.svg"/><Relationship Id="rId4" Type="http://schemas.openxmlformats.org/officeDocument/2006/relationships/image" Target="../media/image287.svg"/><Relationship Id="rId9" Type="http://schemas.openxmlformats.org/officeDocument/2006/relationships/image" Target="../media/image389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svg"/><Relationship Id="rId3" Type="http://schemas.openxmlformats.org/officeDocument/2006/relationships/image" Target="../media/image390.png"/><Relationship Id="rId7" Type="http://schemas.openxmlformats.org/officeDocument/2006/relationships/image" Target="../media/image391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15.svg"/><Relationship Id="rId11" Type="http://schemas.openxmlformats.org/officeDocument/2006/relationships/image" Target="../media/image313.png"/><Relationship Id="rId5" Type="http://schemas.openxmlformats.org/officeDocument/2006/relationships/image" Target="../media/image312.png"/><Relationship Id="rId10" Type="http://schemas.openxmlformats.org/officeDocument/2006/relationships/image" Target="../media/image299.svg"/><Relationship Id="rId4" Type="http://schemas.openxmlformats.org/officeDocument/2006/relationships/image" Target="../media/image295.svg"/><Relationship Id="rId9" Type="http://schemas.openxmlformats.org/officeDocument/2006/relationships/image" Target="../media/image392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svg"/><Relationship Id="rId3" Type="http://schemas.openxmlformats.org/officeDocument/2006/relationships/image" Target="../media/image393.png"/><Relationship Id="rId7" Type="http://schemas.openxmlformats.org/officeDocument/2006/relationships/image" Target="../media/image39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7.svg"/><Relationship Id="rId5" Type="http://schemas.openxmlformats.org/officeDocument/2006/relationships/image" Target="../media/image332.png"/><Relationship Id="rId4" Type="http://schemas.openxmlformats.org/officeDocument/2006/relationships/image" Target="../media/image301.sv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svg"/><Relationship Id="rId13" Type="http://schemas.openxmlformats.org/officeDocument/2006/relationships/image" Target="../media/image398.png"/><Relationship Id="rId3" Type="http://schemas.openxmlformats.org/officeDocument/2006/relationships/image" Target="../media/image395.png"/><Relationship Id="rId7" Type="http://schemas.openxmlformats.org/officeDocument/2006/relationships/image" Target="../media/image397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7.svg"/><Relationship Id="rId11" Type="http://schemas.openxmlformats.org/officeDocument/2006/relationships/image" Target="../media/image295.png"/><Relationship Id="rId5" Type="http://schemas.openxmlformats.org/officeDocument/2006/relationships/image" Target="../media/image396.png"/><Relationship Id="rId10" Type="http://schemas.openxmlformats.org/officeDocument/2006/relationships/image" Target="../media/image57.svg"/><Relationship Id="rId4" Type="http://schemas.openxmlformats.org/officeDocument/2006/relationships/image" Target="../media/image305.svg"/><Relationship Id="rId9" Type="http://schemas.openxmlformats.org/officeDocument/2006/relationships/image" Target="../media/image276.png"/><Relationship Id="rId14" Type="http://schemas.openxmlformats.org/officeDocument/2006/relationships/image" Target="../media/image311.sv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svg"/><Relationship Id="rId13" Type="http://schemas.openxmlformats.org/officeDocument/2006/relationships/image" Target="../media/image404.png"/><Relationship Id="rId3" Type="http://schemas.openxmlformats.org/officeDocument/2006/relationships/image" Target="../media/image399.png"/><Relationship Id="rId7" Type="http://schemas.openxmlformats.org/officeDocument/2006/relationships/image" Target="../media/image401.png"/><Relationship Id="rId12" Type="http://schemas.openxmlformats.org/officeDocument/2006/relationships/image" Target="../media/image321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315.svg"/><Relationship Id="rId11" Type="http://schemas.openxmlformats.org/officeDocument/2006/relationships/image" Target="../media/image403.png"/><Relationship Id="rId5" Type="http://schemas.openxmlformats.org/officeDocument/2006/relationships/image" Target="../media/image400.png"/><Relationship Id="rId10" Type="http://schemas.openxmlformats.org/officeDocument/2006/relationships/image" Target="../media/image319.svg"/><Relationship Id="rId4" Type="http://schemas.openxmlformats.org/officeDocument/2006/relationships/image" Target="../media/image313.svg"/><Relationship Id="rId9" Type="http://schemas.openxmlformats.org/officeDocument/2006/relationships/image" Target="../media/image402.png"/><Relationship Id="rId14" Type="http://schemas.openxmlformats.org/officeDocument/2006/relationships/image" Target="../media/image323.sv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405.png"/><Relationship Id="rId7" Type="http://schemas.openxmlformats.org/officeDocument/2006/relationships/image" Target="../media/image406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09.svg"/><Relationship Id="rId11" Type="http://schemas.openxmlformats.org/officeDocument/2006/relationships/image" Target="../media/image407.png"/><Relationship Id="rId5" Type="http://schemas.openxmlformats.org/officeDocument/2006/relationships/image" Target="../media/image397.png"/><Relationship Id="rId10" Type="http://schemas.openxmlformats.org/officeDocument/2006/relationships/image" Target="../media/image88.svg"/><Relationship Id="rId4" Type="http://schemas.openxmlformats.org/officeDocument/2006/relationships/image" Target="../media/image325.svg"/><Relationship Id="rId9" Type="http://schemas.openxmlformats.org/officeDocument/2006/relationships/image" Target="../media/image295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13" Type="http://schemas.openxmlformats.org/officeDocument/2006/relationships/image" Target="../media/image411.png"/><Relationship Id="rId18" Type="http://schemas.openxmlformats.org/officeDocument/2006/relationships/image" Target="../media/image338.svg"/><Relationship Id="rId3" Type="http://schemas.openxmlformats.org/officeDocument/2006/relationships/image" Target="../media/image375.png"/><Relationship Id="rId7" Type="http://schemas.openxmlformats.org/officeDocument/2006/relationships/image" Target="../media/image409.png"/><Relationship Id="rId12" Type="http://schemas.openxmlformats.org/officeDocument/2006/relationships/image" Target="../media/image237.svg"/><Relationship Id="rId17" Type="http://schemas.openxmlformats.org/officeDocument/2006/relationships/image" Target="../media/image413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336.svg"/><Relationship Id="rId20" Type="http://schemas.openxmlformats.org/officeDocument/2006/relationships/image" Target="../media/image340.sv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328.svg"/><Relationship Id="rId11" Type="http://schemas.openxmlformats.org/officeDocument/2006/relationships/image" Target="../media/image366.png"/><Relationship Id="rId5" Type="http://schemas.openxmlformats.org/officeDocument/2006/relationships/image" Target="../media/image408.png"/><Relationship Id="rId15" Type="http://schemas.openxmlformats.org/officeDocument/2006/relationships/image" Target="../media/image412.png"/><Relationship Id="rId10" Type="http://schemas.openxmlformats.org/officeDocument/2006/relationships/image" Target="../media/image332.svg"/><Relationship Id="rId19" Type="http://schemas.openxmlformats.org/officeDocument/2006/relationships/image" Target="../media/image414.png"/><Relationship Id="rId4" Type="http://schemas.openxmlformats.org/officeDocument/2006/relationships/image" Target="../media/image255.svg"/><Relationship Id="rId9" Type="http://schemas.openxmlformats.org/officeDocument/2006/relationships/image" Target="../media/image410.png"/><Relationship Id="rId14" Type="http://schemas.openxmlformats.org/officeDocument/2006/relationships/image" Target="../media/image334.sv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svg"/><Relationship Id="rId3" Type="http://schemas.openxmlformats.org/officeDocument/2006/relationships/image" Target="../media/image273.png"/><Relationship Id="rId7" Type="http://schemas.openxmlformats.org/officeDocument/2006/relationships/image" Target="../media/image278.png"/><Relationship Id="rId12" Type="http://schemas.openxmlformats.org/officeDocument/2006/relationships/image" Target="../media/image285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2.svg"/><Relationship Id="rId11" Type="http://schemas.openxmlformats.org/officeDocument/2006/relationships/image" Target="../media/image407.png"/><Relationship Id="rId5" Type="http://schemas.openxmlformats.org/officeDocument/2006/relationships/image" Target="../media/image415.png"/><Relationship Id="rId10" Type="http://schemas.openxmlformats.org/officeDocument/2006/relationships/image" Target="../media/image63.svg"/><Relationship Id="rId4" Type="http://schemas.openxmlformats.org/officeDocument/2006/relationships/image" Target="../media/image74.svg"/><Relationship Id="rId9" Type="http://schemas.openxmlformats.org/officeDocument/2006/relationships/image" Target="../media/image279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415.png"/><Relationship Id="rId7" Type="http://schemas.openxmlformats.org/officeDocument/2006/relationships/image" Target="../media/image40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83.svg"/><Relationship Id="rId5" Type="http://schemas.openxmlformats.org/officeDocument/2006/relationships/image" Target="../media/image278.png"/><Relationship Id="rId10" Type="http://schemas.openxmlformats.org/officeDocument/2006/relationships/image" Target="../media/image63.svg"/><Relationship Id="rId4" Type="http://schemas.openxmlformats.org/officeDocument/2006/relationships/image" Target="../media/image282.svg"/><Relationship Id="rId9" Type="http://schemas.openxmlformats.org/officeDocument/2006/relationships/image" Target="../media/image279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44.svg"/><Relationship Id="rId5" Type="http://schemas.openxmlformats.org/officeDocument/2006/relationships/image" Target="../media/image417.png"/><Relationship Id="rId4" Type="http://schemas.openxmlformats.org/officeDocument/2006/relationships/image" Target="../media/image34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2.xml"/><Relationship Id="rId4" Type="http://schemas.openxmlformats.org/officeDocument/2006/relationships/hyperlink" Target="https://htmlcolorcodes.com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svg"/><Relationship Id="rId3" Type="http://schemas.openxmlformats.org/officeDocument/2006/relationships/image" Target="../media/image418.png"/><Relationship Id="rId7" Type="http://schemas.openxmlformats.org/officeDocument/2006/relationships/image" Target="../media/image4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48.svg"/><Relationship Id="rId5" Type="http://schemas.openxmlformats.org/officeDocument/2006/relationships/image" Target="../media/image419.png"/><Relationship Id="rId10" Type="http://schemas.openxmlformats.org/officeDocument/2006/relationships/image" Target="../media/image352.svg"/><Relationship Id="rId4" Type="http://schemas.openxmlformats.org/officeDocument/2006/relationships/image" Target="../media/image346.svg"/><Relationship Id="rId9" Type="http://schemas.openxmlformats.org/officeDocument/2006/relationships/image" Target="../media/image421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svg"/><Relationship Id="rId3" Type="http://schemas.openxmlformats.org/officeDocument/2006/relationships/image" Target="../media/image273.png"/><Relationship Id="rId7" Type="http://schemas.openxmlformats.org/officeDocument/2006/relationships/image" Target="../media/image4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54.svg"/><Relationship Id="rId5" Type="http://schemas.openxmlformats.org/officeDocument/2006/relationships/image" Target="../media/image422.png"/><Relationship Id="rId10" Type="http://schemas.openxmlformats.org/officeDocument/2006/relationships/image" Target="../media/image358.svg"/><Relationship Id="rId4" Type="http://schemas.openxmlformats.org/officeDocument/2006/relationships/image" Target="../media/image74.svg"/><Relationship Id="rId9" Type="http://schemas.openxmlformats.org/officeDocument/2006/relationships/image" Target="../media/image424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svg"/><Relationship Id="rId3" Type="http://schemas.openxmlformats.org/officeDocument/2006/relationships/image" Target="../media/image425.png"/><Relationship Id="rId7" Type="http://schemas.openxmlformats.org/officeDocument/2006/relationships/image" Target="../media/image4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62.svg"/><Relationship Id="rId5" Type="http://schemas.openxmlformats.org/officeDocument/2006/relationships/image" Target="../media/image426.png"/><Relationship Id="rId10" Type="http://schemas.openxmlformats.org/officeDocument/2006/relationships/image" Target="../media/image366.svg"/><Relationship Id="rId4" Type="http://schemas.openxmlformats.org/officeDocument/2006/relationships/image" Target="../media/image360.svg"/><Relationship Id="rId9" Type="http://schemas.openxmlformats.org/officeDocument/2006/relationships/image" Target="../media/image42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29.pn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5.svg"/><Relationship Id="rId5" Type="http://schemas.openxmlformats.org/officeDocument/2006/relationships/image" Target="../media/image290.png"/><Relationship Id="rId10" Type="http://schemas.openxmlformats.org/officeDocument/2006/relationships/image" Target="../media/image29.svg"/><Relationship Id="rId4" Type="http://schemas.openxmlformats.org/officeDocument/2006/relationships/image" Target="../media/image368.svg"/><Relationship Id="rId9" Type="http://schemas.openxmlformats.org/officeDocument/2006/relationships/image" Target="../media/image292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30.pn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svg"/><Relationship Id="rId5" Type="http://schemas.openxmlformats.org/officeDocument/2006/relationships/image" Target="../media/image290.png"/><Relationship Id="rId10" Type="http://schemas.openxmlformats.org/officeDocument/2006/relationships/image" Target="../media/image29.svg"/><Relationship Id="rId4" Type="http://schemas.openxmlformats.org/officeDocument/2006/relationships/image" Target="../media/image370.svg"/><Relationship Id="rId9" Type="http://schemas.openxmlformats.org/officeDocument/2006/relationships/image" Target="../media/image292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90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7.svg"/><Relationship Id="rId5" Type="http://schemas.openxmlformats.org/officeDocument/2006/relationships/image" Target="../media/image291.png"/><Relationship Id="rId10" Type="http://schemas.openxmlformats.org/officeDocument/2006/relationships/image" Target="../media/image372.svg"/><Relationship Id="rId4" Type="http://schemas.openxmlformats.org/officeDocument/2006/relationships/image" Target="../media/image25.svg"/><Relationship Id="rId9" Type="http://schemas.openxmlformats.org/officeDocument/2006/relationships/image" Target="../media/image431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432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90.png"/><Relationship Id="rId11" Type="http://schemas.openxmlformats.org/officeDocument/2006/relationships/image" Target="../media/image29.svg"/><Relationship Id="rId5" Type="http://schemas.openxmlformats.org/officeDocument/2006/relationships/image" Target="../media/image370.svg"/><Relationship Id="rId10" Type="http://schemas.openxmlformats.org/officeDocument/2006/relationships/image" Target="../media/image292.png"/><Relationship Id="rId4" Type="http://schemas.openxmlformats.org/officeDocument/2006/relationships/image" Target="../media/image430.png"/><Relationship Id="rId9" Type="http://schemas.openxmlformats.org/officeDocument/2006/relationships/image" Target="../media/image27.sv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435.png"/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12" Type="http://schemas.openxmlformats.org/officeDocument/2006/relationships/image" Target="../media/image377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45.svg"/><Relationship Id="rId11" Type="http://schemas.openxmlformats.org/officeDocument/2006/relationships/image" Target="../media/image434.png"/><Relationship Id="rId5" Type="http://schemas.openxmlformats.org/officeDocument/2006/relationships/image" Target="../media/image272.png"/><Relationship Id="rId10" Type="http://schemas.openxmlformats.org/officeDocument/2006/relationships/image" Target="../media/image375.svg"/><Relationship Id="rId4" Type="http://schemas.openxmlformats.org/officeDocument/2006/relationships/image" Target="../media/image43.svg"/><Relationship Id="rId9" Type="http://schemas.openxmlformats.org/officeDocument/2006/relationships/image" Target="../media/image433.png"/><Relationship Id="rId14" Type="http://schemas.openxmlformats.org/officeDocument/2006/relationships/image" Target="../media/image379.sv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0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90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svg"/><Relationship Id="rId5" Type="http://schemas.openxmlformats.org/officeDocument/2006/relationships/image" Target="../media/image291.png"/><Relationship Id="rId4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381.sv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93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67.svg"/><Relationship Id="rId5" Type="http://schemas.openxmlformats.org/officeDocument/2006/relationships/image" Target="../media/image281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95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svg"/><Relationship Id="rId13" Type="http://schemas.openxmlformats.org/officeDocument/2006/relationships/image" Target="../media/image283.png"/><Relationship Id="rId3" Type="http://schemas.openxmlformats.org/officeDocument/2006/relationships/image" Target="../media/image304.png"/><Relationship Id="rId7" Type="http://schemas.openxmlformats.org/officeDocument/2006/relationships/image" Target="../media/image437.png"/><Relationship Id="rId12" Type="http://schemas.openxmlformats.org/officeDocument/2006/relationships/image" Target="../media/image387.sv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45.svg"/><Relationship Id="rId11" Type="http://schemas.openxmlformats.org/officeDocument/2006/relationships/image" Target="../media/image439.png"/><Relationship Id="rId5" Type="http://schemas.openxmlformats.org/officeDocument/2006/relationships/image" Target="../media/image272.png"/><Relationship Id="rId10" Type="http://schemas.openxmlformats.org/officeDocument/2006/relationships/image" Target="../media/image385.svg"/><Relationship Id="rId4" Type="http://schemas.openxmlformats.org/officeDocument/2006/relationships/image" Target="../media/image99.svg"/><Relationship Id="rId9" Type="http://schemas.openxmlformats.org/officeDocument/2006/relationships/image" Target="../media/image438.png"/><Relationship Id="rId14" Type="http://schemas.openxmlformats.org/officeDocument/2006/relationships/image" Target="../media/image71.sv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sv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93.svg"/><Relationship Id="rId5" Type="http://schemas.openxmlformats.org/officeDocument/2006/relationships/image" Target="../media/image442.png"/><Relationship Id="rId4" Type="http://schemas.openxmlformats.org/officeDocument/2006/relationships/image" Target="../media/image391.sv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6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8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5.png"/><Relationship Id="rId5" Type="http://schemas.openxmlformats.org/officeDocument/2006/relationships/image" Target="../media/image397.svg"/><Relationship Id="rId4" Type="http://schemas.openxmlformats.org/officeDocument/2006/relationships/image" Target="../media/image4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2.xml"/></Relationships>
</file>

<file path=ppt/slides/_rels/slide1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28.png"/><Relationship Id="rId42" Type="http://schemas.openxmlformats.org/officeDocument/2006/relationships/image" Target="../media/image132.png"/><Relationship Id="rId47" Type="http://schemas.openxmlformats.org/officeDocument/2006/relationships/image" Target="../media/image444.svg"/><Relationship Id="rId50" Type="http://schemas.openxmlformats.org/officeDocument/2006/relationships/image" Target="../media/image136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45.png"/><Relationship Id="rId76" Type="http://schemas.openxmlformats.org/officeDocument/2006/relationships/image" Target="../media/image149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12.png"/><Relationship Id="rId16" Type="http://schemas.openxmlformats.org/officeDocument/2006/relationships/image" Target="../media/image119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23.png"/><Relationship Id="rId32" Type="http://schemas.openxmlformats.org/officeDocument/2006/relationships/image" Target="../media/image127.png"/><Relationship Id="rId37" Type="http://schemas.openxmlformats.org/officeDocument/2006/relationships/image" Target="../media/image434.svg"/><Relationship Id="rId40" Type="http://schemas.openxmlformats.org/officeDocument/2006/relationships/image" Target="../media/image131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40.png"/><Relationship Id="rId66" Type="http://schemas.openxmlformats.org/officeDocument/2006/relationships/image" Target="../media/image144.png"/><Relationship Id="rId74" Type="http://schemas.openxmlformats.org/officeDocument/2006/relationships/image" Target="../media/image148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16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33.png"/><Relationship Id="rId52" Type="http://schemas.openxmlformats.org/officeDocument/2006/relationships/image" Target="../media/image137.png"/><Relationship Id="rId60" Type="http://schemas.openxmlformats.org/officeDocument/2006/relationships/image" Target="../media/image141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50.png"/><Relationship Id="rId81" Type="http://schemas.openxmlformats.org/officeDocument/2006/relationships/image" Target="../media/image478.svg"/><Relationship Id="rId4" Type="http://schemas.openxmlformats.org/officeDocument/2006/relationships/image" Target="../media/image113.png"/><Relationship Id="rId9" Type="http://schemas.openxmlformats.org/officeDocument/2006/relationships/image" Target="../media/image407.svg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image" Target="../media/image424.svg"/><Relationship Id="rId30" Type="http://schemas.openxmlformats.org/officeDocument/2006/relationships/image" Target="../media/image126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35.png"/><Relationship Id="rId56" Type="http://schemas.openxmlformats.org/officeDocument/2006/relationships/image" Target="../media/image139.png"/><Relationship Id="rId64" Type="http://schemas.openxmlformats.org/officeDocument/2006/relationships/image" Target="../media/image143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15.png"/><Relationship Id="rId51" Type="http://schemas.openxmlformats.org/officeDocument/2006/relationships/image" Target="../media/image448.svg"/><Relationship Id="rId72" Type="http://schemas.openxmlformats.org/officeDocument/2006/relationships/image" Target="../media/image147.png"/><Relationship Id="rId80" Type="http://schemas.openxmlformats.org/officeDocument/2006/relationships/image" Target="../media/image151.png"/><Relationship Id="rId3" Type="http://schemas.openxmlformats.org/officeDocument/2006/relationships/image" Target="../media/image401.svg"/><Relationship Id="rId12" Type="http://schemas.openxmlformats.org/officeDocument/2006/relationships/image" Target="../media/image117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30.png"/><Relationship Id="rId46" Type="http://schemas.openxmlformats.org/officeDocument/2006/relationships/image" Target="../media/image134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21.png"/><Relationship Id="rId41" Type="http://schemas.openxmlformats.org/officeDocument/2006/relationships/image" Target="../media/image438.svg"/><Relationship Id="rId54" Type="http://schemas.openxmlformats.org/officeDocument/2006/relationships/image" Target="../media/image138.png"/><Relationship Id="rId62" Type="http://schemas.openxmlformats.org/officeDocument/2006/relationships/image" Target="../media/image142.png"/><Relationship Id="rId70" Type="http://schemas.openxmlformats.org/officeDocument/2006/relationships/image" Target="../media/image146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4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25.png"/><Relationship Id="rId36" Type="http://schemas.openxmlformats.org/officeDocument/2006/relationships/image" Target="../media/image129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1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60.png"/><Relationship Id="rId26" Type="http://schemas.openxmlformats.org/officeDocument/2006/relationships/image" Target="../media/image164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68.png"/><Relationship Id="rId42" Type="http://schemas.openxmlformats.org/officeDocument/2006/relationships/image" Target="../media/image172.png"/><Relationship Id="rId47" Type="http://schemas.openxmlformats.org/officeDocument/2006/relationships/image" Target="../media/image516.svg"/><Relationship Id="rId50" Type="http://schemas.openxmlformats.org/officeDocument/2006/relationships/image" Target="../media/image176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85.png"/><Relationship Id="rId76" Type="http://schemas.openxmlformats.org/officeDocument/2006/relationships/image" Target="../media/image189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52.png"/><Relationship Id="rId16" Type="http://schemas.openxmlformats.org/officeDocument/2006/relationships/image" Target="../media/image159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63.png"/><Relationship Id="rId32" Type="http://schemas.openxmlformats.org/officeDocument/2006/relationships/image" Target="../media/image167.png"/><Relationship Id="rId37" Type="http://schemas.openxmlformats.org/officeDocument/2006/relationships/image" Target="../media/image506.svg"/><Relationship Id="rId40" Type="http://schemas.openxmlformats.org/officeDocument/2006/relationships/image" Target="../media/image171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80.png"/><Relationship Id="rId66" Type="http://schemas.openxmlformats.org/officeDocument/2006/relationships/image" Target="../media/image184.png"/><Relationship Id="rId74" Type="http://schemas.openxmlformats.org/officeDocument/2006/relationships/image" Target="../media/image188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56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73.png"/><Relationship Id="rId52" Type="http://schemas.openxmlformats.org/officeDocument/2006/relationships/image" Target="../media/image177.png"/><Relationship Id="rId60" Type="http://schemas.openxmlformats.org/officeDocument/2006/relationships/image" Target="../media/image181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90.png"/><Relationship Id="rId81" Type="http://schemas.openxmlformats.org/officeDocument/2006/relationships/image" Target="../media/image548.svg"/><Relationship Id="rId4" Type="http://schemas.openxmlformats.org/officeDocument/2006/relationships/image" Target="../media/image153.png"/><Relationship Id="rId9" Type="http://schemas.openxmlformats.org/officeDocument/2006/relationships/image" Target="../media/image377.svg"/><Relationship Id="rId14" Type="http://schemas.openxmlformats.org/officeDocument/2006/relationships/image" Target="../media/image158.png"/><Relationship Id="rId22" Type="http://schemas.openxmlformats.org/officeDocument/2006/relationships/image" Target="../media/image162.png"/><Relationship Id="rId27" Type="http://schemas.openxmlformats.org/officeDocument/2006/relationships/image" Target="../media/image496.svg"/><Relationship Id="rId30" Type="http://schemas.openxmlformats.org/officeDocument/2006/relationships/image" Target="../media/image166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75.png"/><Relationship Id="rId56" Type="http://schemas.openxmlformats.org/officeDocument/2006/relationships/image" Target="../media/image179.png"/><Relationship Id="rId64" Type="http://schemas.openxmlformats.org/officeDocument/2006/relationships/image" Target="../media/image183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55.png"/><Relationship Id="rId51" Type="http://schemas.openxmlformats.org/officeDocument/2006/relationships/image" Target="../media/image520.svg"/><Relationship Id="rId72" Type="http://schemas.openxmlformats.org/officeDocument/2006/relationships/image" Target="../media/image187.png"/><Relationship Id="rId80" Type="http://schemas.openxmlformats.org/officeDocument/2006/relationships/image" Target="../media/image191.png"/><Relationship Id="rId3" Type="http://schemas.openxmlformats.org/officeDocument/2006/relationships/image" Target="../media/image375.svg"/><Relationship Id="rId12" Type="http://schemas.openxmlformats.org/officeDocument/2006/relationships/image" Target="../media/image157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70.png"/><Relationship Id="rId46" Type="http://schemas.openxmlformats.org/officeDocument/2006/relationships/image" Target="../media/image174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61.png"/><Relationship Id="rId41" Type="http://schemas.openxmlformats.org/officeDocument/2006/relationships/image" Target="../media/image510.svg"/><Relationship Id="rId54" Type="http://schemas.openxmlformats.org/officeDocument/2006/relationships/image" Target="../media/image178.png"/><Relationship Id="rId62" Type="http://schemas.openxmlformats.org/officeDocument/2006/relationships/image" Target="../media/image182.png"/><Relationship Id="rId70" Type="http://schemas.openxmlformats.org/officeDocument/2006/relationships/image" Target="../media/image186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4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65.png"/><Relationship Id="rId36" Type="http://schemas.openxmlformats.org/officeDocument/2006/relationships/image" Target="../media/image169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1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00.png"/><Relationship Id="rId26" Type="http://schemas.openxmlformats.org/officeDocument/2006/relationships/image" Target="../media/image204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08.png"/><Relationship Id="rId42" Type="http://schemas.openxmlformats.org/officeDocument/2006/relationships/image" Target="../media/image212.png"/><Relationship Id="rId47" Type="http://schemas.openxmlformats.org/officeDocument/2006/relationships/image" Target="../media/image588.svg"/><Relationship Id="rId50" Type="http://schemas.openxmlformats.org/officeDocument/2006/relationships/image" Target="../media/image216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25.png"/><Relationship Id="rId76" Type="http://schemas.openxmlformats.org/officeDocument/2006/relationships/image" Target="../media/image229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92.png"/><Relationship Id="rId16" Type="http://schemas.openxmlformats.org/officeDocument/2006/relationships/image" Target="../media/image199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03.png"/><Relationship Id="rId32" Type="http://schemas.openxmlformats.org/officeDocument/2006/relationships/image" Target="../media/image207.png"/><Relationship Id="rId37" Type="http://schemas.openxmlformats.org/officeDocument/2006/relationships/image" Target="../media/image578.svg"/><Relationship Id="rId40" Type="http://schemas.openxmlformats.org/officeDocument/2006/relationships/image" Target="../media/image211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20.png"/><Relationship Id="rId66" Type="http://schemas.openxmlformats.org/officeDocument/2006/relationships/image" Target="../media/image224.png"/><Relationship Id="rId74" Type="http://schemas.openxmlformats.org/officeDocument/2006/relationships/image" Target="../media/image228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96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13.png"/><Relationship Id="rId52" Type="http://schemas.openxmlformats.org/officeDocument/2006/relationships/image" Target="../media/image217.png"/><Relationship Id="rId60" Type="http://schemas.openxmlformats.org/officeDocument/2006/relationships/image" Target="../media/image221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30.png"/><Relationship Id="rId81" Type="http://schemas.openxmlformats.org/officeDocument/2006/relationships/image" Target="../media/image616.svg"/><Relationship Id="rId4" Type="http://schemas.openxmlformats.org/officeDocument/2006/relationships/image" Target="../media/image193.png"/><Relationship Id="rId9" Type="http://schemas.openxmlformats.org/officeDocument/2006/relationships/image" Target="../media/image556.svg"/><Relationship Id="rId14" Type="http://schemas.openxmlformats.org/officeDocument/2006/relationships/image" Target="../media/image198.png"/><Relationship Id="rId22" Type="http://schemas.openxmlformats.org/officeDocument/2006/relationships/image" Target="../media/image202.png"/><Relationship Id="rId27" Type="http://schemas.openxmlformats.org/officeDocument/2006/relationships/image" Target="../media/image570.svg"/><Relationship Id="rId30" Type="http://schemas.openxmlformats.org/officeDocument/2006/relationships/image" Target="../media/image206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15.png"/><Relationship Id="rId56" Type="http://schemas.openxmlformats.org/officeDocument/2006/relationships/image" Target="../media/image219.png"/><Relationship Id="rId64" Type="http://schemas.openxmlformats.org/officeDocument/2006/relationships/image" Target="../media/image223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95.png"/><Relationship Id="rId51" Type="http://schemas.openxmlformats.org/officeDocument/2006/relationships/image" Target="../media/image592.svg"/><Relationship Id="rId72" Type="http://schemas.openxmlformats.org/officeDocument/2006/relationships/image" Target="../media/image227.png"/><Relationship Id="rId80" Type="http://schemas.openxmlformats.org/officeDocument/2006/relationships/image" Target="../media/image231.png"/><Relationship Id="rId3" Type="http://schemas.openxmlformats.org/officeDocument/2006/relationships/image" Target="../media/image550.svg"/><Relationship Id="rId12" Type="http://schemas.openxmlformats.org/officeDocument/2006/relationships/image" Target="../media/image197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10.png"/><Relationship Id="rId46" Type="http://schemas.openxmlformats.org/officeDocument/2006/relationships/image" Target="../media/image214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01.png"/><Relationship Id="rId41" Type="http://schemas.openxmlformats.org/officeDocument/2006/relationships/image" Target="../media/image582.svg"/><Relationship Id="rId54" Type="http://schemas.openxmlformats.org/officeDocument/2006/relationships/image" Target="../media/image218.png"/><Relationship Id="rId62" Type="http://schemas.openxmlformats.org/officeDocument/2006/relationships/image" Target="../media/image222.png"/><Relationship Id="rId70" Type="http://schemas.openxmlformats.org/officeDocument/2006/relationships/image" Target="../media/image226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4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05.png"/><Relationship Id="rId36" Type="http://schemas.openxmlformats.org/officeDocument/2006/relationships/image" Target="../media/image209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1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40.png"/><Relationship Id="rId26" Type="http://schemas.openxmlformats.org/officeDocument/2006/relationships/image" Target="../media/image244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48.png"/><Relationship Id="rId42" Type="http://schemas.openxmlformats.org/officeDocument/2006/relationships/image" Target="../media/image172.png"/><Relationship Id="rId47" Type="http://schemas.openxmlformats.org/officeDocument/2006/relationships/image" Target="../media/image660.svg"/><Relationship Id="rId50" Type="http://schemas.openxmlformats.org/officeDocument/2006/relationships/image" Target="../media/image255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32.png"/><Relationship Id="rId16" Type="http://schemas.openxmlformats.org/officeDocument/2006/relationships/image" Target="../media/image239.png"/><Relationship Id="rId20" Type="http://schemas.openxmlformats.org/officeDocument/2006/relationships/image" Target="../media/image241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57.png"/><Relationship Id="rId62" Type="http://schemas.openxmlformats.org/officeDocument/2006/relationships/image" Target="../media/image26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4.png"/><Relationship Id="rId11" Type="http://schemas.openxmlformats.org/officeDocument/2006/relationships/image" Target="../media/image626.svg"/><Relationship Id="rId24" Type="http://schemas.openxmlformats.org/officeDocument/2006/relationships/image" Target="../media/image243.png"/><Relationship Id="rId32" Type="http://schemas.openxmlformats.org/officeDocument/2006/relationships/image" Target="../media/image247.png"/><Relationship Id="rId37" Type="http://schemas.openxmlformats.org/officeDocument/2006/relationships/image" Target="../media/image652.svg"/><Relationship Id="rId40" Type="http://schemas.openxmlformats.org/officeDocument/2006/relationships/image" Target="../media/image251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59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45.png"/><Relationship Id="rId36" Type="http://schemas.openxmlformats.org/officeDocument/2006/relationships/image" Target="../media/image249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36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52.png"/><Relationship Id="rId52" Type="http://schemas.openxmlformats.org/officeDocument/2006/relationships/image" Target="../media/image256.png"/><Relationship Id="rId60" Type="http://schemas.openxmlformats.org/officeDocument/2006/relationships/image" Target="../media/image260.png"/><Relationship Id="rId65" Type="http://schemas.openxmlformats.org/officeDocument/2006/relationships/image" Target="../media/image678.svg"/><Relationship Id="rId4" Type="http://schemas.openxmlformats.org/officeDocument/2006/relationships/image" Target="../media/image233.png"/><Relationship Id="rId9" Type="http://schemas.openxmlformats.org/officeDocument/2006/relationships/image" Target="../media/image624.svg"/><Relationship Id="rId14" Type="http://schemas.openxmlformats.org/officeDocument/2006/relationships/image" Target="../media/image238.png"/><Relationship Id="rId22" Type="http://schemas.openxmlformats.org/officeDocument/2006/relationships/image" Target="../media/image242.png"/><Relationship Id="rId27" Type="http://schemas.openxmlformats.org/officeDocument/2006/relationships/image" Target="../media/image642.svg"/><Relationship Id="rId30" Type="http://schemas.openxmlformats.org/officeDocument/2006/relationships/image" Target="../media/image246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54.png"/><Relationship Id="rId56" Type="http://schemas.openxmlformats.org/officeDocument/2006/relationships/image" Target="../media/image258.png"/><Relationship Id="rId64" Type="http://schemas.openxmlformats.org/officeDocument/2006/relationships/image" Target="../media/image262.png"/><Relationship Id="rId8" Type="http://schemas.openxmlformats.org/officeDocument/2006/relationships/image" Target="../media/image235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37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50.png"/><Relationship Id="rId46" Type="http://schemas.openxmlformats.org/officeDocument/2006/relationships/image" Target="../media/image253.png"/><Relationship Id="rId59" Type="http://schemas.openxmlformats.org/officeDocument/2006/relationships/image" Target="../media/image672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rebase/codelab-friendlychat-web" TargetMode="External"/><Relationship Id="rId2" Type="http://schemas.openxmlformats.org/officeDocument/2006/relationships/hyperlink" Target="https://firebase.google.com/codelabs/firebase-web#0" TargetMode="Externa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ja/download/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firebase.google.com/codelabs/firebase-web#6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7" TargetMode="External"/><Relationship Id="rId7" Type="http://schemas.openxmlformats.org/officeDocument/2006/relationships/image" Target="../media/image87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hyperlink" Target="https://console.firebase.google.com/u/0/project/_/databa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s://firebase.google.com/codelabs/firebase-web#8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8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9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0" TargetMode="External"/><Relationship Id="rId7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02.jpeg"/><Relationship Id="rId5" Type="http://schemas.openxmlformats.org/officeDocument/2006/relationships/image" Target="../media/image76.jpeg"/><Relationship Id="rId4" Type="http://schemas.openxmlformats.org/officeDocument/2006/relationships/hyperlink" Target="https://console.firebase.google.com/project/_/settings/cloudmessagi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firebase.google.com/codelabs/firebase-web#10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5000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1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hyperlink" Target="https://firebase.google.com/codelabs/firebase-web#12" TargetMode="Externa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codelabs/firebase-web#13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firebase.google.com/codelabs/firebase-web#13" TargetMode="External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9" Type="http://schemas.openxmlformats.org/officeDocument/2006/relationships/image" Target="../media/image436.svg"/><Relationship Id="rId21" Type="http://schemas.openxmlformats.org/officeDocument/2006/relationships/image" Target="../media/image418.svg"/><Relationship Id="rId34" Type="http://schemas.openxmlformats.org/officeDocument/2006/relationships/image" Target="../media/image128.png"/><Relationship Id="rId42" Type="http://schemas.openxmlformats.org/officeDocument/2006/relationships/image" Target="../media/image132.png"/><Relationship Id="rId47" Type="http://schemas.openxmlformats.org/officeDocument/2006/relationships/image" Target="../media/image444.svg"/><Relationship Id="rId50" Type="http://schemas.openxmlformats.org/officeDocument/2006/relationships/image" Target="../media/image136.png"/><Relationship Id="rId55" Type="http://schemas.openxmlformats.org/officeDocument/2006/relationships/image" Target="../media/image452.svg"/><Relationship Id="rId63" Type="http://schemas.openxmlformats.org/officeDocument/2006/relationships/image" Target="../media/image460.svg"/><Relationship Id="rId68" Type="http://schemas.openxmlformats.org/officeDocument/2006/relationships/image" Target="../media/image145.png"/><Relationship Id="rId76" Type="http://schemas.openxmlformats.org/officeDocument/2006/relationships/image" Target="../media/image149.png"/><Relationship Id="rId7" Type="http://schemas.openxmlformats.org/officeDocument/2006/relationships/image" Target="../media/image405.svg"/><Relationship Id="rId71" Type="http://schemas.openxmlformats.org/officeDocument/2006/relationships/image" Target="../media/image468.svg"/><Relationship Id="rId2" Type="http://schemas.openxmlformats.org/officeDocument/2006/relationships/image" Target="../media/image112.png"/><Relationship Id="rId16" Type="http://schemas.openxmlformats.org/officeDocument/2006/relationships/image" Target="../media/image119.png"/><Relationship Id="rId29" Type="http://schemas.openxmlformats.org/officeDocument/2006/relationships/image" Target="../media/image426.svg"/><Relationship Id="rId11" Type="http://schemas.openxmlformats.org/officeDocument/2006/relationships/image" Target="../media/image409.svg"/><Relationship Id="rId24" Type="http://schemas.openxmlformats.org/officeDocument/2006/relationships/image" Target="../media/image123.png"/><Relationship Id="rId32" Type="http://schemas.openxmlformats.org/officeDocument/2006/relationships/image" Target="../media/image127.png"/><Relationship Id="rId37" Type="http://schemas.openxmlformats.org/officeDocument/2006/relationships/image" Target="../media/image434.svg"/><Relationship Id="rId40" Type="http://schemas.openxmlformats.org/officeDocument/2006/relationships/image" Target="../media/image131.png"/><Relationship Id="rId45" Type="http://schemas.openxmlformats.org/officeDocument/2006/relationships/image" Target="../media/image442.svg"/><Relationship Id="rId53" Type="http://schemas.openxmlformats.org/officeDocument/2006/relationships/image" Target="../media/image450.svg"/><Relationship Id="rId58" Type="http://schemas.openxmlformats.org/officeDocument/2006/relationships/image" Target="../media/image140.png"/><Relationship Id="rId66" Type="http://schemas.openxmlformats.org/officeDocument/2006/relationships/image" Target="../media/image144.png"/><Relationship Id="rId74" Type="http://schemas.openxmlformats.org/officeDocument/2006/relationships/image" Target="../media/image148.png"/><Relationship Id="rId79" Type="http://schemas.openxmlformats.org/officeDocument/2006/relationships/image" Target="../media/image476.svg"/><Relationship Id="rId5" Type="http://schemas.openxmlformats.org/officeDocument/2006/relationships/image" Target="../media/image403.svg"/><Relationship Id="rId61" Type="http://schemas.openxmlformats.org/officeDocument/2006/relationships/image" Target="../media/image458.svg"/><Relationship Id="rId10" Type="http://schemas.openxmlformats.org/officeDocument/2006/relationships/image" Target="../media/image116.png"/><Relationship Id="rId19" Type="http://schemas.openxmlformats.org/officeDocument/2006/relationships/image" Target="../media/image416.svg"/><Relationship Id="rId31" Type="http://schemas.openxmlformats.org/officeDocument/2006/relationships/image" Target="../media/image428.svg"/><Relationship Id="rId44" Type="http://schemas.openxmlformats.org/officeDocument/2006/relationships/image" Target="../media/image133.png"/><Relationship Id="rId52" Type="http://schemas.openxmlformats.org/officeDocument/2006/relationships/image" Target="../media/image137.png"/><Relationship Id="rId60" Type="http://schemas.openxmlformats.org/officeDocument/2006/relationships/image" Target="../media/image141.png"/><Relationship Id="rId65" Type="http://schemas.openxmlformats.org/officeDocument/2006/relationships/image" Target="../media/image462.svg"/><Relationship Id="rId73" Type="http://schemas.openxmlformats.org/officeDocument/2006/relationships/image" Target="../media/image470.svg"/><Relationship Id="rId78" Type="http://schemas.openxmlformats.org/officeDocument/2006/relationships/image" Target="../media/image150.png"/><Relationship Id="rId81" Type="http://schemas.openxmlformats.org/officeDocument/2006/relationships/image" Target="../media/image478.svg"/><Relationship Id="rId4" Type="http://schemas.openxmlformats.org/officeDocument/2006/relationships/image" Target="../media/image113.png"/><Relationship Id="rId9" Type="http://schemas.openxmlformats.org/officeDocument/2006/relationships/image" Target="../media/image407.svg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image" Target="../media/image424.svg"/><Relationship Id="rId30" Type="http://schemas.openxmlformats.org/officeDocument/2006/relationships/image" Target="../media/image126.png"/><Relationship Id="rId35" Type="http://schemas.openxmlformats.org/officeDocument/2006/relationships/image" Target="../media/image432.svg"/><Relationship Id="rId43" Type="http://schemas.openxmlformats.org/officeDocument/2006/relationships/image" Target="../media/image440.svg"/><Relationship Id="rId48" Type="http://schemas.openxmlformats.org/officeDocument/2006/relationships/image" Target="../media/image135.png"/><Relationship Id="rId56" Type="http://schemas.openxmlformats.org/officeDocument/2006/relationships/image" Target="../media/image139.png"/><Relationship Id="rId64" Type="http://schemas.openxmlformats.org/officeDocument/2006/relationships/image" Target="../media/image143.png"/><Relationship Id="rId69" Type="http://schemas.openxmlformats.org/officeDocument/2006/relationships/image" Target="../media/image466.svg"/><Relationship Id="rId77" Type="http://schemas.openxmlformats.org/officeDocument/2006/relationships/image" Target="../media/image474.svg"/><Relationship Id="rId8" Type="http://schemas.openxmlformats.org/officeDocument/2006/relationships/image" Target="../media/image115.png"/><Relationship Id="rId51" Type="http://schemas.openxmlformats.org/officeDocument/2006/relationships/image" Target="../media/image448.svg"/><Relationship Id="rId72" Type="http://schemas.openxmlformats.org/officeDocument/2006/relationships/image" Target="../media/image147.png"/><Relationship Id="rId80" Type="http://schemas.openxmlformats.org/officeDocument/2006/relationships/image" Target="../media/image151.png"/><Relationship Id="rId3" Type="http://schemas.openxmlformats.org/officeDocument/2006/relationships/image" Target="../media/image401.svg"/><Relationship Id="rId12" Type="http://schemas.openxmlformats.org/officeDocument/2006/relationships/image" Target="../media/image117.png"/><Relationship Id="rId17" Type="http://schemas.openxmlformats.org/officeDocument/2006/relationships/image" Target="../media/image414.svg"/><Relationship Id="rId25" Type="http://schemas.openxmlformats.org/officeDocument/2006/relationships/image" Target="../media/image422.svg"/><Relationship Id="rId33" Type="http://schemas.openxmlformats.org/officeDocument/2006/relationships/image" Target="../media/image430.svg"/><Relationship Id="rId38" Type="http://schemas.openxmlformats.org/officeDocument/2006/relationships/image" Target="../media/image130.png"/><Relationship Id="rId46" Type="http://schemas.openxmlformats.org/officeDocument/2006/relationships/image" Target="../media/image134.png"/><Relationship Id="rId59" Type="http://schemas.openxmlformats.org/officeDocument/2006/relationships/image" Target="../media/image456.svg"/><Relationship Id="rId67" Type="http://schemas.openxmlformats.org/officeDocument/2006/relationships/image" Target="../media/image464.svg"/><Relationship Id="rId20" Type="http://schemas.openxmlformats.org/officeDocument/2006/relationships/image" Target="../media/image121.png"/><Relationship Id="rId41" Type="http://schemas.openxmlformats.org/officeDocument/2006/relationships/image" Target="../media/image438.svg"/><Relationship Id="rId54" Type="http://schemas.openxmlformats.org/officeDocument/2006/relationships/image" Target="../media/image138.png"/><Relationship Id="rId62" Type="http://schemas.openxmlformats.org/officeDocument/2006/relationships/image" Target="../media/image142.png"/><Relationship Id="rId70" Type="http://schemas.openxmlformats.org/officeDocument/2006/relationships/image" Target="../media/image146.png"/><Relationship Id="rId75" Type="http://schemas.openxmlformats.org/officeDocument/2006/relationships/image" Target="../media/image47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4.png"/><Relationship Id="rId15" Type="http://schemas.openxmlformats.org/officeDocument/2006/relationships/image" Target="../media/image412.svg"/><Relationship Id="rId23" Type="http://schemas.openxmlformats.org/officeDocument/2006/relationships/image" Target="../media/image420.svg"/><Relationship Id="rId28" Type="http://schemas.openxmlformats.org/officeDocument/2006/relationships/image" Target="../media/image125.png"/><Relationship Id="rId36" Type="http://schemas.openxmlformats.org/officeDocument/2006/relationships/image" Target="../media/image129.png"/><Relationship Id="rId49" Type="http://schemas.openxmlformats.org/officeDocument/2006/relationships/image" Target="../media/image446.svg"/><Relationship Id="rId57" Type="http://schemas.openxmlformats.org/officeDocument/2006/relationships/image" Target="../media/image454.sv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svg"/><Relationship Id="rId18" Type="http://schemas.openxmlformats.org/officeDocument/2006/relationships/image" Target="../media/image160.png"/><Relationship Id="rId26" Type="http://schemas.openxmlformats.org/officeDocument/2006/relationships/image" Target="../media/image164.png"/><Relationship Id="rId39" Type="http://schemas.openxmlformats.org/officeDocument/2006/relationships/image" Target="../media/image508.svg"/><Relationship Id="rId21" Type="http://schemas.openxmlformats.org/officeDocument/2006/relationships/image" Target="../media/image490.svg"/><Relationship Id="rId34" Type="http://schemas.openxmlformats.org/officeDocument/2006/relationships/image" Target="../media/image168.png"/><Relationship Id="rId42" Type="http://schemas.openxmlformats.org/officeDocument/2006/relationships/image" Target="../media/image172.png"/><Relationship Id="rId47" Type="http://schemas.openxmlformats.org/officeDocument/2006/relationships/image" Target="../media/image516.svg"/><Relationship Id="rId50" Type="http://schemas.openxmlformats.org/officeDocument/2006/relationships/image" Target="../media/image176.png"/><Relationship Id="rId55" Type="http://schemas.openxmlformats.org/officeDocument/2006/relationships/image" Target="../media/image137.svg"/><Relationship Id="rId63" Type="http://schemas.openxmlformats.org/officeDocument/2006/relationships/image" Target="../media/image530.svg"/><Relationship Id="rId68" Type="http://schemas.openxmlformats.org/officeDocument/2006/relationships/image" Target="../media/image185.png"/><Relationship Id="rId76" Type="http://schemas.openxmlformats.org/officeDocument/2006/relationships/image" Target="../media/image189.png"/><Relationship Id="rId7" Type="http://schemas.openxmlformats.org/officeDocument/2006/relationships/image" Target="../media/image482.svg"/><Relationship Id="rId71" Type="http://schemas.openxmlformats.org/officeDocument/2006/relationships/image" Target="../media/image538.svg"/><Relationship Id="rId2" Type="http://schemas.openxmlformats.org/officeDocument/2006/relationships/image" Target="../media/image152.png"/><Relationship Id="rId16" Type="http://schemas.openxmlformats.org/officeDocument/2006/relationships/image" Target="../media/image159.png"/><Relationship Id="rId29" Type="http://schemas.openxmlformats.org/officeDocument/2006/relationships/image" Target="../media/image498.svg"/><Relationship Id="rId11" Type="http://schemas.openxmlformats.org/officeDocument/2006/relationships/image" Target="../media/image484.svg"/><Relationship Id="rId24" Type="http://schemas.openxmlformats.org/officeDocument/2006/relationships/image" Target="../media/image163.png"/><Relationship Id="rId32" Type="http://schemas.openxmlformats.org/officeDocument/2006/relationships/image" Target="../media/image167.png"/><Relationship Id="rId37" Type="http://schemas.openxmlformats.org/officeDocument/2006/relationships/image" Target="../media/image506.svg"/><Relationship Id="rId40" Type="http://schemas.openxmlformats.org/officeDocument/2006/relationships/image" Target="../media/image171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180.png"/><Relationship Id="rId66" Type="http://schemas.openxmlformats.org/officeDocument/2006/relationships/image" Target="../media/image184.png"/><Relationship Id="rId74" Type="http://schemas.openxmlformats.org/officeDocument/2006/relationships/image" Target="../media/image188.png"/><Relationship Id="rId79" Type="http://schemas.openxmlformats.org/officeDocument/2006/relationships/image" Target="../media/image546.svg"/><Relationship Id="rId5" Type="http://schemas.openxmlformats.org/officeDocument/2006/relationships/image" Target="../media/image480.svg"/><Relationship Id="rId61" Type="http://schemas.openxmlformats.org/officeDocument/2006/relationships/image" Target="../media/image528.svg"/><Relationship Id="rId10" Type="http://schemas.openxmlformats.org/officeDocument/2006/relationships/image" Target="../media/image156.png"/><Relationship Id="rId19" Type="http://schemas.openxmlformats.org/officeDocument/2006/relationships/image" Target="../media/image379.svg"/><Relationship Id="rId31" Type="http://schemas.openxmlformats.org/officeDocument/2006/relationships/image" Target="../media/image500.svg"/><Relationship Id="rId44" Type="http://schemas.openxmlformats.org/officeDocument/2006/relationships/image" Target="../media/image173.png"/><Relationship Id="rId52" Type="http://schemas.openxmlformats.org/officeDocument/2006/relationships/image" Target="../media/image177.png"/><Relationship Id="rId60" Type="http://schemas.openxmlformats.org/officeDocument/2006/relationships/image" Target="../media/image181.png"/><Relationship Id="rId65" Type="http://schemas.openxmlformats.org/officeDocument/2006/relationships/image" Target="../media/image532.svg"/><Relationship Id="rId73" Type="http://schemas.openxmlformats.org/officeDocument/2006/relationships/image" Target="../media/image540.svg"/><Relationship Id="rId78" Type="http://schemas.openxmlformats.org/officeDocument/2006/relationships/image" Target="../media/image190.png"/><Relationship Id="rId81" Type="http://schemas.openxmlformats.org/officeDocument/2006/relationships/image" Target="../media/image548.svg"/><Relationship Id="rId4" Type="http://schemas.openxmlformats.org/officeDocument/2006/relationships/image" Target="../media/image153.png"/><Relationship Id="rId9" Type="http://schemas.openxmlformats.org/officeDocument/2006/relationships/image" Target="../media/image377.svg"/><Relationship Id="rId14" Type="http://schemas.openxmlformats.org/officeDocument/2006/relationships/image" Target="../media/image158.png"/><Relationship Id="rId22" Type="http://schemas.openxmlformats.org/officeDocument/2006/relationships/image" Target="../media/image162.png"/><Relationship Id="rId27" Type="http://schemas.openxmlformats.org/officeDocument/2006/relationships/image" Target="../media/image496.svg"/><Relationship Id="rId30" Type="http://schemas.openxmlformats.org/officeDocument/2006/relationships/image" Target="../media/image166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175.png"/><Relationship Id="rId56" Type="http://schemas.openxmlformats.org/officeDocument/2006/relationships/image" Target="../media/image179.png"/><Relationship Id="rId64" Type="http://schemas.openxmlformats.org/officeDocument/2006/relationships/image" Target="../media/image183.png"/><Relationship Id="rId69" Type="http://schemas.openxmlformats.org/officeDocument/2006/relationships/image" Target="../media/image536.svg"/><Relationship Id="rId77" Type="http://schemas.openxmlformats.org/officeDocument/2006/relationships/image" Target="../media/image544.svg"/><Relationship Id="rId8" Type="http://schemas.openxmlformats.org/officeDocument/2006/relationships/image" Target="../media/image155.png"/><Relationship Id="rId51" Type="http://schemas.openxmlformats.org/officeDocument/2006/relationships/image" Target="../media/image520.svg"/><Relationship Id="rId72" Type="http://schemas.openxmlformats.org/officeDocument/2006/relationships/image" Target="../media/image187.png"/><Relationship Id="rId80" Type="http://schemas.openxmlformats.org/officeDocument/2006/relationships/image" Target="../media/image191.png"/><Relationship Id="rId3" Type="http://schemas.openxmlformats.org/officeDocument/2006/relationships/image" Target="../media/image375.svg"/><Relationship Id="rId12" Type="http://schemas.openxmlformats.org/officeDocument/2006/relationships/image" Target="../media/image157.png"/><Relationship Id="rId17" Type="http://schemas.openxmlformats.org/officeDocument/2006/relationships/image" Target="../media/image488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170.png"/><Relationship Id="rId46" Type="http://schemas.openxmlformats.org/officeDocument/2006/relationships/image" Target="../media/image174.png"/><Relationship Id="rId59" Type="http://schemas.openxmlformats.org/officeDocument/2006/relationships/image" Target="../media/image526.svg"/><Relationship Id="rId67" Type="http://schemas.openxmlformats.org/officeDocument/2006/relationships/image" Target="../media/image534.svg"/><Relationship Id="rId20" Type="http://schemas.openxmlformats.org/officeDocument/2006/relationships/image" Target="../media/image161.png"/><Relationship Id="rId41" Type="http://schemas.openxmlformats.org/officeDocument/2006/relationships/image" Target="../media/image510.svg"/><Relationship Id="rId54" Type="http://schemas.openxmlformats.org/officeDocument/2006/relationships/image" Target="../media/image178.png"/><Relationship Id="rId62" Type="http://schemas.openxmlformats.org/officeDocument/2006/relationships/image" Target="../media/image182.png"/><Relationship Id="rId70" Type="http://schemas.openxmlformats.org/officeDocument/2006/relationships/image" Target="../media/image186.png"/><Relationship Id="rId75" Type="http://schemas.openxmlformats.org/officeDocument/2006/relationships/image" Target="../media/image5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4.png"/><Relationship Id="rId15" Type="http://schemas.openxmlformats.org/officeDocument/2006/relationships/image" Target="../media/image171.svg"/><Relationship Id="rId23" Type="http://schemas.openxmlformats.org/officeDocument/2006/relationships/image" Target="../media/image492.svg"/><Relationship Id="rId28" Type="http://schemas.openxmlformats.org/officeDocument/2006/relationships/image" Target="../media/image165.png"/><Relationship Id="rId36" Type="http://schemas.openxmlformats.org/officeDocument/2006/relationships/image" Target="../media/image169.png"/><Relationship Id="rId49" Type="http://schemas.openxmlformats.org/officeDocument/2006/relationships/image" Target="../media/image518.svg"/><Relationship Id="rId57" Type="http://schemas.openxmlformats.org/officeDocument/2006/relationships/image" Target="../media/image524.sv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svg"/><Relationship Id="rId18" Type="http://schemas.openxmlformats.org/officeDocument/2006/relationships/image" Target="../media/image200.png"/><Relationship Id="rId26" Type="http://schemas.openxmlformats.org/officeDocument/2006/relationships/image" Target="../media/image204.png"/><Relationship Id="rId39" Type="http://schemas.openxmlformats.org/officeDocument/2006/relationships/image" Target="../media/image580.svg"/><Relationship Id="rId21" Type="http://schemas.openxmlformats.org/officeDocument/2006/relationships/image" Target="../media/image564.svg"/><Relationship Id="rId34" Type="http://schemas.openxmlformats.org/officeDocument/2006/relationships/image" Target="../media/image208.png"/><Relationship Id="rId42" Type="http://schemas.openxmlformats.org/officeDocument/2006/relationships/image" Target="../media/image212.png"/><Relationship Id="rId47" Type="http://schemas.openxmlformats.org/officeDocument/2006/relationships/image" Target="../media/image588.svg"/><Relationship Id="rId50" Type="http://schemas.openxmlformats.org/officeDocument/2006/relationships/image" Target="../media/image216.png"/><Relationship Id="rId55" Type="http://schemas.openxmlformats.org/officeDocument/2006/relationships/image" Target="../media/image594.svg"/><Relationship Id="rId63" Type="http://schemas.openxmlformats.org/officeDocument/2006/relationships/image" Target="../media/image600.svg"/><Relationship Id="rId68" Type="http://schemas.openxmlformats.org/officeDocument/2006/relationships/image" Target="../media/image225.png"/><Relationship Id="rId76" Type="http://schemas.openxmlformats.org/officeDocument/2006/relationships/image" Target="../media/image229.png"/><Relationship Id="rId7" Type="http://schemas.openxmlformats.org/officeDocument/2006/relationships/image" Target="../media/image554.svg"/><Relationship Id="rId71" Type="http://schemas.openxmlformats.org/officeDocument/2006/relationships/image" Target="../media/image143.svg"/><Relationship Id="rId2" Type="http://schemas.openxmlformats.org/officeDocument/2006/relationships/image" Target="../media/image192.png"/><Relationship Id="rId16" Type="http://schemas.openxmlformats.org/officeDocument/2006/relationships/image" Target="../media/image199.png"/><Relationship Id="rId29" Type="http://schemas.openxmlformats.org/officeDocument/2006/relationships/image" Target="../media/image572.svg"/><Relationship Id="rId11" Type="http://schemas.openxmlformats.org/officeDocument/2006/relationships/image" Target="../media/image558.svg"/><Relationship Id="rId24" Type="http://schemas.openxmlformats.org/officeDocument/2006/relationships/image" Target="../media/image203.png"/><Relationship Id="rId32" Type="http://schemas.openxmlformats.org/officeDocument/2006/relationships/image" Target="../media/image207.png"/><Relationship Id="rId37" Type="http://schemas.openxmlformats.org/officeDocument/2006/relationships/image" Target="../media/image578.svg"/><Relationship Id="rId40" Type="http://schemas.openxmlformats.org/officeDocument/2006/relationships/image" Target="../media/image211.png"/><Relationship Id="rId45" Type="http://schemas.openxmlformats.org/officeDocument/2006/relationships/image" Target="../media/image586.svg"/><Relationship Id="rId53" Type="http://schemas.openxmlformats.org/officeDocument/2006/relationships/image" Target="../media/image474.svg"/><Relationship Id="rId58" Type="http://schemas.openxmlformats.org/officeDocument/2006/relationships/image" Target="../media/image220.png"/><Relationship Id="rId66" Type="http://schemas.openxmlformats.org/officeDocument/2006/relationships/image" Target="../media/image224.png"/><Relationship Id="rId74" Type="http://schemas.openxmlformats.org/officeDocument/2006/relationships/image" Target="../media/image228.png"/><Relationship Id="rId79" Type="http://schemas.openxmlformats.org/officeDocument/2006/relationships/image" Target="../media/image614.svg"/><Relationship Id="rId5" Type="http://schemas.openxmlformats.org/officeDocument/2006/relationships/image" Target="../media/image552.svg"/><Relationship Id="rId61" Type="http://schemas.openxmlformats.org/officeDocument/2006/relationships/image" Target="../media/image598.svg"/><Relationship Id="rId10" Type="http://schemas.openxmlformats.org/officeDocument/2006/relationships/image" Target="../media/image196.png"/><Relationship Id="rId19" Type="http://schemas.openxmlformats.org/officeDocument/2006/relationships/image" Target="../media/image350.svg"/><Relationship Id="rId31" Type="http://schemas.openxmlformats.org/officeDocument/2006/relationships/image" Target="../media/image141.svg"/><Relationship Id="rId44" Type="http://schemas.openxmlformats.org/officeDocument/2006/relationships/image" Target="../media/image213.png"/><Relationship Id="rId52" Type="http://schemas.openxmlformats.org/officeDocument/2006/relationships/image" Target="../media/image217.png"/><Relationship Id="rId60" Type="http://schemas.openxmlformats.org/officeDocument/2006/relationships/image" Target="../media/image221.png"/><Relationship Id="rId65" Type="http://schemas.openxmlformats.org/officeDocument/2006/relationships/image" Target="../media/image602.svg"/><Relationship Id="rId73" Type="http://schemas.openxmlformats.org/officeDocument/2006/relationships/image" Target="../media/image608.svg"/><Relationship Id="rId78" Type="http://schemas.openxmlformats.org/officeDocument/2006/relationships/image" Target="../media/image230.png"/><Relationship Id="rId81" Type="http://schemas.openxmlformats.org/officeDocument/2006/relationships/image" Target="../media/image616.svg"/><Relationship Id="rId4" Type="http://schemas.openxmlformats.org/officeDocument/2006/relationships/image" Target="../media/image193.png"/><Relationship Id="rId9" Type="http://schemas.openxmlformats.org/officeDocument/2006/relationships/image" Target="../media/image556.svg"/><Relationship Id="rId14" Type="http://schemas.openxmlformats.org/officeDocument/2006/relationships/image" Target="../media/image198.png"/><Relationship Id="rId22" Type="http://schemas.openxmlformats.org/officeDocument/2006/relationships/image" Target="../media/image202.png"/><Relationship Id="rId27" Type="http://schemas.openxmlformats.org/officeDocument/2006/relationships/image" Target="../media/image570.svg"/><Relationship Id="rId30" Type="http://schemas.openxmlformats.org/officeDocument/2006/relationships/image" Target="../media/image206.png"/><Relationship Id="rId35" Type="http://schemas.openxmlformats.org/officeDocument/2006/relationships/image" Target="../media/image576.svg"/><Relationship Id="rId43" Type="http://schemas.openxmlformats.org/officeDocument/2006/relationships/image" Target="../media/image584.svg"/><Relationship Id="rId48" Type="http://schemas.openxmlformats.org/officeDocument/2006/relationships/image" Target="../media/image215.png"/><Relationship Id="rId56" Type="http://schemas.openxmlformats.org/officeDocument/2006/relationships/image" Target="../media/image219.png"/><Relationship Id="rId64" Type="http://schemas.openxmlformats.org/officeDocument/2006/relationships/image" Target="../media/image223.png"/><Relationship Id="rId69" Type="http://schemas.openxmlformats.org/officeDocument/2006/relationships/image" Target="../media/image606.svg"/><Relationship Id="rId77" Type="http://schemas.openxmlformats.org/officeDocument/2006/relationships/image" Target="../media/image612.svg"/><Relationship Id="rId8" Type="http://schemas.openxmlformats.org/officeDocument/2006/relationships/image" Target="../media/image195.png"/><Relationship Id="rId51" Type="http://schemas.openxmlformats.org/officeDocument/2006/relationships/image" Target="../media/image592.svg"/><Relationship Id="rId72" Type="http://schemas.openxmlformats.org/officeDocument/2006/relationships/image" Target="../media/image227.png"/><Relationship Id="rId80" Type="http://schemas.openxmlformats.org/officeDocument/2006/relationships/image" Target="../media/image231.png"/><Relationship Id="rId3" Type="http://schemas.openxmlformats.org/officeDocument/2006/relationships/image" Target="../media/image550.svg"/><Relationship Id="rId12" Type="http://schemas.openxmlformats.org/officeDocument/2006/relationships/image" Target="../media/image197.png"/><Relationship Id="rId17" Type="http://schemas.openxmlformats.org/officeDocument/2006/relationships/image" Target="../media/image562.svg"/><Relationship Id="rId25" Type="http://schemas.openxmlformats.org/officeDocument/2006/relationships/image" Target="../media/image568.svg"/><Relationship Id="rId33" Type="http://schemas.openxmlformats.org/officeDocument/2006/relationships/image" Target="../media/image574.svg"/><Relationship Id="rId38" Type="http://schemas.openxmlformats.org/officeDocument/2006/relationships/image" Target="../media/image210.png"/><Relationship Id="rId46" Type="http://schemas.openxmlformats.org/officeDocument/2006/relationships/image" Target="../media/image214.png"/><Relationship Id="rId59" Type="http://schemas.openxmlformats.org/officeDocument/2006/relationships/image" Target="../media/image596.svg"/><Relationship Id="rId67" Type="http://schemas.openxmlformats.org/officeDocument/2006/relationships/image" Target="../media/image604.svg"/><Relationship Id="rId20" Type="http://schemas.openxmlformats.org/officeDocument/2006/relationships/image" Target="../media/image201.png"/><Relationship Id="rId41" Type="http://schemas.openxmlformats.org/officeDocument/2006/relationships/image" Target="../media/image582.svg"/><Relationship Id="rId54" Type="http://schemas.openxmlformats.org/officeDocument/2006/relationships/image" Target="../media/image218.png"/><Relationship Id="rId62" Type="http://schemas.openxmlformats.org/officeDocument/2006/relationships/image" Target="../media/image222.png"/><Relationship Id="rId70" Type="http://schemas.openxmlformats.org/officeDocument/2006/relationships/image" Target="../media/image226.png"/><Relationship Id="rId75" Type="http://schemas.openxmlformats.org/officeDocument/2006/relationships/image" Target="../media/image61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4.png"/><Relationship Id="rId15" Type="http://schemas.openxmlformats.org/officeDocument/2006/relationships/image" Target="../media/image560.svg"/><Relationship Id="rId23" Type="http://schemas.openxmlformats.org/officeDocument/2006/relationships/image" Target="../media/image566.svg"/><Relationship Id="rId28" Type="http://schemas.openxmlformats.org/officeDocument/2006/relationships/image" Target="../media/image205.png"/><Relationship Id="rId36" Type="http://schemas.openxmlformats.org/officeDocument/2006/relationships/image" Target="../media/image209.png"/><Relationship Id="rId49" Type="http://schemas.openxmlformats.org/officeDocument/2006/relationships/image" Target="../media/image590.svg"/><Relationship Id="rId57" Type="http://schemas.openxmlformats.org/officeDocument/2006/relationships/image" Target="../media/image139.svg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svg"/><Relationship Id="rId18" Type="http://schemas.openxmlformats.org/officeDocument/2006/relationships/image" Target="../media/image240.png"/><Relationship Id="rId26" Type="http://schemas.openxmlformats.org/officeDocument/2006/relationships/image" Target="../media/image244.png"/><Relationship Id="rId39" Type="http://schemas.openxmlformats.org/officeDocument/2006/relationships/image" Target="../media/image654.svg"/><Relationship Id="rId21" Type="http://schemas.openxmlformats.org/officeDocument/2006/relationships/image" Target="../media/image636.svg"/><Relationship Id="rId34" Type="http://schemas.openxmlformats.org/officeDocument/2006/relationships/image" Target="../media/image248.png"/><Relationship Id="rId42" Type="http://schemas.openxmlformats.org/officeDocument/2006/relationships/image" Target="../media/image172.png"/><Relationship Id="rId47" Type="http://schemas.openxmlformats.org/officeDocument/2006/relationships/image" Target="../media/image660.svg"/><Relationship Id="rId50" Type="http://schemas.openxmlformats.org/officeDocument/2006/relationships/image" Target="../media/image255.png"/><Relationship Id="rId55" Type="http://schemas.openxmlformats.org/officeDocument/2006/relationships/image" Target="../media/image668.svg"/><Relationship Id="rId63" Type="http://schemas.openxmlformats.org/officeDocument/2006/relationships/image" Target="../media/image676.svg"/><Relationship Id="rId7" Type="http://schemas.openxmlformats.org/officeDocument/2006/relationships/image" Target="../media/image622.svg"/><Relationship Id="rId2" Type="http://schemas.openxmlformats.org/officeDocument/2006/relationships/image" Target="../media/image232.png"/><Relationship Id="rId16" Type="http://schemas.openxmlformats.org/officeDocument/2006/relationships/image" Target="../media/image239.png"/><Relationship Id="rId20" Type="http://schemas.openxmlformats.org/officeDocument/2006/relationships/image" Target="../media/image241.png"/><Relationship Id="rId29" Type="http://schemas.openxmlformats.org/officeDocument/2006/relationships/image" Target="../media/image644.svg"/><Relationship Id="rId41" Type="http://schemas.openxmlformats.org/officeDocument/2006/relationships/image" Target="../media/image656.svg"/><Relationship Id="rId54" Type="http://schemas.openxmlformats.org/officeDocument/2006/relationships/image" Target="../media/image257.png"/><Relationship Id="rId62" Type="http://schemas.openxmlformats.org/officeDocument/2006/relationships/image" Target="../media/image26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4.png"/><Relationship Id="rId11" Type="http://schemas.openxmlformats.org/officeDocument/2006/relationships/image" Target="../media/image626.svg"/><Relationship Id="rId24" Type="http://schemas.openxmlformats.org/officeDocument/2006/relationships/image" Target="../media/image243.png"/><Relationship Id="rId32" Type="http://schemas.openxmlformats.org/officeDocument/2006/relationships/image" Target="../media/image247.png"/><Relationship Id="rId37" Type="http://schemas.openxmlformats.org/officeDocument/2006/relationships/image" Target="../media/image652.svg"/><Relationship Id="rId40" Type="http://schemas.openxmlformats.org/officeDocument/2006/relationships/image" Target="../media/image251.png"/><Relationship Id="rId45" Type="http://schemas.openxmlformats.org/officeDocument/2006/relationships/image" Target="../media/image658.svg"/><Relationship Id="rId53" Type="http://schemas.openxmlformats.org/officeDocument/2006/relationships/image" Target="../media/image666.svg"/><Relationship Id="rId58" Type="http://schemas.openxmlformats.org/officeDocument/2006/relationships/image" Target="../media/image259.png"/><Relationship Id="rId5" Type="http://schemas.openxmlformats.org/officeDocument/2006/relationships/image" Target="../media/image620.svg"/><Relationship Id="rId15" Type="http://schemas.openxmlformats.org/officeDocument/2006/relationships/image" Target="../media/image630.svg"/><Relationship Id="rId23" Type="http://schemas.openxmlformats.org/officeDocument/2006/relationships/image" Target="../media/image638.svg"/><Relationship Id="rId28" Type="http://schemas.openxmlformats.org/officeDocument/2006/relationships/image" Target="../media/image245.png"/><Relationship Id="rId36" Type="http://schemas.openxmlformats.org/officeDocument/2006/relationships/image" Target="../media/image249.png"/><Relationship Id="rId49" Type="http://schemas.openxmlformats.org/officeDocument/2006/relationships/image" Target="../media/image662.svg"/><Relationship Id="rId57" Type="http://schemas.openxmlformats.org/officeDocument/2006/relationships/image" Target="../media/image670.svg"/><Relationship Id="rId61" Type="http://schemas.openxmlformats.org/officeDocument/2006/relationships/image" Target="../media/image674.svg"/><Relationship Id="rId10" Type="http://schemas.openxmlformats.org/officeDocument/2006/relationships/image" Target="../media/image236.png"/><Relationship Id="rId19" Type="http://schemas.openxmlformats.org/officeDocument/2006/relationships/image" Target="../media/image634.svg"/><Relationship Id="rId31" Type="http://schemas.openxmlformats.org/officeDocument/2006/relationships/image" Target="../media/image646.svg"/><Relationship Id="rId44" Type="http://schemas.openxmlformats.org/officeDocument/2006/relationships/image" Target="../media/image252.png"/><Relationship Id="rId52" Type="http://schemas.openxmlformats.org/officeDocument/2006/relationships/image" Target="../media/image256.png"/><Relationship Id="rId60" Type="http://schemas.openxmlformats.org/officeDocument/2006/relationships/image" Target="../media/image260.png"/><Relationship Id="rId65" Type="http://schemas.openxmlformats.org/officeDocument/2006/relationships/image" Target="../media/image678.svg"/><Relationship Id="rId4" Type="http://schemas.openxmlformats.org/officeDocument/2006/relationships/image" Target="../media/image233.png"/><Relationship Id="rId9" Type="http://schemas.openxmlformats.org/officeDocument/2006/relationships/image" Target="../media/image624.svg"/><Relationship Id="rId14" Type="http://schemas.openxmlformats.org/officeDocument/2006/relationships/image" Target="../media/image238.png"/><Relationship Id="rId22" Type="http://schemas.openxmlformats.org/officeDocument/2006/relationships/image" Target="../media/image242.png"/><Relationship Id="rId27" Type="http://schemas.openxmlformats.org/officeDocument/2006/relationships/image" Target="../media/image642.svg"/><Relationship Id="rId30" Type="http://schemas.openxmlformats.org/officeDocument/2006/relationships/image" Target="../media/image246.png"/><Relationship Id="rId35" Type="http://schemas.openxmlformats.org/officeDocument/2006/relationships/image" Target="../media/image650.svg"/><Relationship Id="rId43" Type="http://schemas.openxmlformats.org/officeDocument/2006/relationships/image" Target="../media/image512.svg"/><Relationship Id="rId48" Type="http://schemas.openxmlformats.org/officeDocument/2006/relationships/image" Target="../media/image254.png"/><Relationship Id="rId56" Type="http://schemas.openxmlformats.org/officeDocument/2006/relationships/image" Target="../media/image258.png"/><Relationship Id="rId64" Type="http://schemas.openxmlformats.org/officeDocument/2006/relationships/image" Target="../media/image262.png"/><Relationship Id="rId8" Type="http://schemas.openxmlformats.org/officeDocument/2006/relationships/image" Target="../media/image235.png"/><Relationship Id="rId51" Type="http://schemas.openxmlformats.org/officeDocument/2006/relationships/image" Target="../media/image664.svg"/><Relationship Id="rId3" Type="http://schemas.openxmlformats.org/officeDocument/2006/relationships/image" Target="../media/image618.svg"/><Relationship Id="rId12" Type="http://schemas.openxmlformats.org/officeDocument/2006/relationships/image" Target="../media/image237.png"/><Relationship Id="rId17" Type="http://schemas.openxmlformats.org/officeDocument/2006/relationships/image" Target="../media/image632.svg"/><Relationship Id="rId25" Type="http://schemas.openxmlformats.org/officeDocument/2006/relationships/image" Target="../media/image640.svg"/><Relationship Id="rId33" Type="http://schemas.openxmlformats.org/officeDocument/2006/relationships/image" Target="../media/image648.svg"/><Relationship Id="rId38" Type="http://schemas.openxmlformats.org/officeDocument/2006/relationships/image" Target="../media/image250.png"/><Relationship Id="rId46" Type="http://schemas.openxmlformats.org/officeDocument/2006/relationships/image" Target="../media/image253.png"/><Relationship Id="rId59" Type="http://schemas.openxmlformats.org/officeDocument/2006/relationships/image" Target="../media/image672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5.png"/><Relationship Id="rId5" Type="http://schemas.openxmlformats.org/officeDocument/2006/relationships/image" Target="../media/image37.svg"/><Relationship Id="rId4" Type="http://schemas.openxmlformats.org/officeDocument/2006/relationships/image" Target="../media/image264.png"/><Relationship Id="rId9" Type="http://schemas.openxmlformats.org/officeDocument/2006/relationships/image" Target="../media/image41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9.png"/><Relationship Id="rId5" Type="http://schemas.openxmlformats.org/officeDocument/2006/relationships/image" Target="../media/image45.svg"/><Relationship Id="rId4" Type="http://schemas.openxmlformats.org/officeDocument/2006/relationships/image" Target="../media/image268.png"/><Relationship Id="rId9" Type="http://schemas.openxmlformats.org/officeDocument/2006/relationships/image" Target="../media/image49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6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3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5.png"/><Relationship Id="rId4" Type="http://schemas.openxmlformats.org/officeDocument/2006/relationships/image" Target="../media/image272.png"/><Relationship Id="rId9" Type="http://schemas.openxmlformats.org/officeDocument/2006/relationships/image" Target="../media/image49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82.png"/><Relationship Id="rId18" Type="http://schemas.openxmlformats.org/officeDocument/2006/relationships/image" Target="../media/image73.sv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12" Type="http://schemas.openxmlformats.org/officeDocument/2006/relationships/image" Target="../media/image67.svg"/><Relationship Id="rId17" Type="http://schemas.openxmlformats.org/officeDocument/2006/relationships/image" Target="../media/image28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11" Type="http://schemas.openxmlformats.org/officeDocument/2006/relationships/image" Target="../media/image281.png"/><Relationship Id="rId5" Type="http://schemas.openxmlformats.org/officeDocument/2006/relationships/image" Target="../media/image278.png"/><Relationship Id="rId15" Type="http://schemas.openxmlformats.org/officeDocument/2006/relationships/image" Target="../media/image28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0.png"/><Relationship Id="rId14" Type="http://schemas.openxmlformats.org/officeDocument/2006/relationships/image" Target="../media/image69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5.png"/><Relationship Id="rId5" Type="http://schemas.openxmlformats.org/officeDocument/2006/relationships/image" Target="../media/image37.svg"/><Relationship Id="rId4" Type="http://schemas.openxmlformats.org/officeDocument/2006/relationships/image" Target="../media/image264.png"/><Relationship Id="rId9" Type="http://schemas.openxmlformats.org/officeDocument/2006/relationships/image" Target="../media/image41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69.png"/><Relationship Id="rId5" Type="http://schemas.openxmlformats.org/officeDocument/2006/relationships/image" Target="../media/image45.svg"/><Relationship Id="rId4" Type="http://schemas.openxmlformats.org/officeDocument/2006/relationships/image" Target="../media/image268.png"/><Relationship Id="rId9" Type="http://schemas.openxmlformats.org/officeDocument/2006/relationships/image" Target="../media/image49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6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73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5.png"/><Relationship Id="rId4" Type="http://schemas.openxmlformats.org/officeDocument/2006/relationships/image" Target="../media/image272.png"/><Relationship Id="rId9" Type="http://schemas.openxmlformats.org/officeDocument/2006/relationships/image" Target="../media/image49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82.png"/><Relationship Id="rId18" Type="http://schemas.openxmlformats.org/officeDocument/2006/relationships/image" Target="../media/image73.sv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12" Type="http://schemas.openxmlformats.org/officeDocument/2006/relationships/image" Target="../media/image67.svg"/><Relationship Id="rId17" Type="http://schemas.openxmlformats.org/officeDocument/2006/relationships/image" Target="../media/image28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svg"/><Relationship Id="rId11" Type="http://schemas.openxmlformats.org/officeDocument/2006/relationships/image" Target="../media/image281.png"/><Relationship Id="rId5" Type="http://schemas.openxmlformats.org/officeDocument/2006/relationships/image" Target="../media/image278.png"/><Relationship Id="rId15" Type="http://schemas.openxmlformats.org/officeDocument/2006/relationships/image" Target="../media/image28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0.png"/><Relationship Id="rId14" Type="http://schemas.openxmlformats.org/officeDocument/2006/relationships/image" Target="../media/image69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65.png"/><Relationship Id="rId5" Type="http://schemas.openxmlformats.org/officeDocument/2006/relationships/image" Target="../media/image37.svg"/><Relationship Id="rId4" Type="http://schemas.openxmlformats.org/officeDocument/2006/relationships/image" Target="../media/image264.png"/><Relationship Id="rId9" Type="http://schemas.openxmlformats.org/officeDocument/2006/relationships/image" Target="../media/image41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69.png"/><Relationship Id="rId5" Type="http://schemas.openxmlformats.org/officeDocument/2006/relationships/image" Target="../media/image45.svg"/><Relationship Id="rId4" Type="http://schemas.openxmlformats.org/officeDocument/2006/relationships/image" Target="../media/image268.png"/><Relationship Id="rId9" Type="http://schemas.openxmlformats.org/officeDocument/2006/relationships/image" Target="../media/image49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82.png"/><Relationship Id="rId18" Type="http://schemas.openxmlformats.org/officeDocument/2006/relationships/image" Target="../media/image73.sv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12" Type="http://schemas.openxmlformats.org/officeDocument/2006/relationships/image" Target="../media/image67.svg"/><Relationship Id="rId17" Type="http://schemas.openxmlformats.org/officeDocument/2006/relationships/image" Target="../media/image28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svg"/><Relationship Id="rId11" Type="http://schemas.openxmlformats.org/officeDocument/2006/relationships/image" Target="../media/image281.png"/><Relationship Id="rId5" Type="http://schemas.openxmlformats.org/officeDocument/2006/relationships/image" Target="../media/image278.png"/><Relationship Id="rId15" Type="http://schemas.openxmlformats.org/officeDocument/2006/relationships/image" Target="../media/image283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0.png"/><Relationship Id="rId14" Type="http://schemas.openxmlformats.org/officeDocument/2006/relationships/image" Target="../media/image69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285.pn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svg"/><Relationship Id="rId5" Type="http://schemas.openxmlformats.org/officeDocument/2006/relationships/image" Target="../media/image286.png"/><Relationship Id="rId4" Type="http://schemas.openxmlformats.org/officeDocument/2006/relationships/image" Target="../media/image76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57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276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73.png"/><Relationship Id="rId11" Type="http://schemas.openxmlformats.org/officeDocument/2006/relationships/image" Target="../media/image55.svg"/><Relationship Id="rId5" Type="http://schemas.openxmlformats.org/officeDocument/2006/relationships/image" Target="../media/image45.svg"/><Relationship Id="rId10" Type="http://schemas.openxmlformats.org/officeDocument/2006/relationships/image" Target="../media/image275.png"/><Relationship Id="rId4" Type="http://schemas.openxmlformats.org/officeDocument/2006/relationships/image" Target="../media/image272.png"/><Relationship Id="rId9" Type="http://schemas.openxmlformats.org/officeDocument/2006/relationships/image" Target="../media/image49.sv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image" Target="../media/image288.jpeg"/><Relationship Id="rId7" Type="http://schemas.openxmlformats.org/officeDocument/2006/relationships/image" Target="../media/image49.svg"/><Relationship Id="rId12" Type="http://schemas.openxmlformats.org/officeDocument/2006/relationships/image" Target="../media/image28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74.png"/><Relationship Id="rId11" Type="http://schemas.openxmlformats.org/officeDocument/2006/relationships/image" Target="../media/image57.svg"/><Relationship Id="rId5" Type="http://schemas.openxmlformats.org/officeDocument/2006/relationships/image" Target="../media/image45.svg"/><Relationship Id="rId10" Type="http://schemas.openxmlformats.org/officeDocument/2006/relationships/image" Target="../media/image276.png"/><Relationship Id="rId4" Type="http://schemas.openxmlformats.org/officeDocument/2006/relationships/image" Target="../media/image272.png"/><Relationship Id="rId9" Type="http://schemas.openxmlformats.org/officeDocument/2006/relationships/image" Target="../media/image55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90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svg"/><Relationship Id="rId5" Type="http://schemas.openxmlformats.org/officeDocument/2006/relationships/image" Target="../media/image291.png"/><Relationship Id="rId4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293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svg"/><Relationship Id="rId5" Type="http://schemas.openxmlformats.org/officeDocument/2006/relationships/image" Target="../media/image281.png"/><Relationship Id="rId10" Type="http://schemas.openxmlformats.org/officeDocument/2006/relationships/image" Target="../media/image88.svg"/><Relationship Id="rId4" Type="http://schemas.openxmlformats.org/officeDocument/2006/relationships/image" Target="../media/image84.svg"/><Relationship Id="rId9" Type="http://schemas.openxmlformats.org/officeDocument/2006/relationships/image" Target="../media/image295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2" Type="http://schemas.openxmlformats.org/officeDocument/2006/relationships/image" Target="../media/image296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svg"/><Relationship Id="rId11" Type="http://schemas.openxmlformats.org/officeDocument/2006/relationships/image" Target="../media/image297.png"/><Relationship Id="rId5" Type="http://schemas.openxmlformats.org/officeDocument/2006/relationships/image" Target="../media/image27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00.jpeg"/><Relationship Id="rId4" Type="http://schemas.openxmlformats.org/officeDocument/2006/relationships/image" Target="../media/image299.jpe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0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6.svg"/><Relationship Id="rId5" Type="http://schemas.openxmlformats.org/officeDocument/2006/relationships/image" Target="../media/image302.png"/><Relationship Id="rId4" Type="http://schemas.openxmlformats.org/officeDocument/2006/relationships/image" Target="../media/image94.svg"/><Relationship Id="rId9" Type="http://schemas.openxmlformats.org/officeDocument/2006/relationships/image" Target="../media/image30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77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svg"/><Relationship Id="rId5" Type="http://schemas.openxmlformats.org/officeDocument/2006/relationships/image" Target="../media/image27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28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06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308.png"/><Relationship Id="rId4" Type="http://schemas.openxmlformats.org/officeDocument/2006/relationships/image" Target="../media/image305.png"/><Relationship Id="rId9" Type="http://schemas.openxmlformats.org/officeDocument/2006/relationships/image" Target="../media/image105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313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10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312.png"/><Relationship Id="rId4" Type="http://schemas.openxmlformats.org/officeDocument/2006/relationships/image" Target="../media/image308.png"/><Relationship Id="rId9" Type="http://schemas.openxmlformats.org/officeDocument/2006/relationships/image" Target="../media/image113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305.png"/><Relationship Id="rId7" Type="http://schemas.openxmlformats.org/officeDocument/2006/relationships/image" Target="../media/image314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9.svg"/><Relationship Id="rId11" Type="http://schemas.openxmlformats.org/officeDocument/2006/relationships/image" Target="../media/image316.png"/><Relationship Id="rId5" Type="http://schemas.openxmlformats.org/officeDocument/2006/relationships/image" Target="../media/image304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315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73.svg"/><Relationship Id="rId7" Type="http://schemas.openxmlformats.org/officeDocument/2006/relationships/image" Target="../media/image127.sv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18.png"/><Relationship Id="rId5" Type="http://schemas.openxmlformats.org/officeDocument/2006/relationships/image" Target="../media/image125.svg"/><Relationship Id="rId4" Type="http://schemas.openxmlformats.org/officeDocument/2006/relationships/image" Target="../media/image317.png"/><Relationship Id="rId9" Type="http://schemas.openxmlformats.org/officeDocument/2006/relationships/image" Target="../media/image12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carta.readthedocs.io/en/1.0/introduction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26.jpeg"/><Relationship Id="rId7" Type="http://schemas.openxmlformats.org/officeDocument/2006/relationships/image" Target="../media/image4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22.png"/><Relationship Id="rId5" Type="http://schemas.openxmlformats.org/officeDocument/2006/relationships/image" Target="../media/image135.svg"/><Relationship Id="rId4" Type="http://schemas.openxmlformats.org/officeDocument/2006/relationships/image" Target="../media/image321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chart" Target="../charts/chart1.xml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65.png"/><Relationship Id="rId5" Type="http://schemas.openxmlformats.org/officeDocument/2006/relationships/image" Target="../media/image37.svg"/><Relationship Id="rId4" Type="http://schemas.openxmlformats.org/officeDocument/2006/relationships/image" Target="../media/image264.png"/><Relationship Id="rId9" Type="http://schemas.openxmlformats.org/officeDocument/2006/relationships/image" Target="../media/image41.sv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25.png"/><Relationship Id="rId5" Type="http://schemas.openxmlformats.org/officeDocument/2006/relationships/image" Target="../media/image141.svg"/><Relationship Id="rId4" Type="http://schemas.openxmlformats.org/officeDocument/2006/relationships/image" Target="../media/image324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326.png"/><Relationship Id="rId7" Type="http://schemas.openxmlformats.org/officeDocument/2006/relationships/image" Target="../media/image328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7.svg"/><Relationship Id="rId11" Type="http://schemas.openxmlformats.org/officeDocument/2006/relationships/image" Target="../media/image330.png"/><Relationship Id="rId5" Type="http://schemas.openxmlformats.org/officeDocument/2006/relationships/image" Target="../media/image327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329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331.png"/><Relationship Id="rId7" Type="http://schemas.openxmlformats.org/officeDocument/2006/relationships/image" Target="../media/image333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7.svg"/><Relationship Id="rId5" Type="http://schemas.openxmlformats.org/officeDocument/2006/relationships/image" Target="../media/image332.png"/><Relationship Id="rId4" Type="http://schemas.openxmlformats.org/officeDocument/2006/relationships/image" Target="../media/image155.sv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61.svg"/><Relationship Id="rId4" Type="http://schemas.openxmlformats.org/officeDocument/2006/relationships/image" Target="../media/image334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35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337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41.png"/><Relationship Id="rId5" Type="http://schemas.openxmlformats.org/officeDocument/2006/relationships/image" Target="../media/image173.svg"/><Relationship Id="rId4" Type="http://schemas.openxmlformats.org/officeDocument/2006/relationships/image" Target="../media/image340.png"/><Relationship Id="rId9" Type="http://schemas.openxmlformats.org/officeDocument/2006/relationships/image" Target="../media/image17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Visual Studio Code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an editor but not IDE.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provides simple and fast functions to develop web.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Visual Studio (IDE) but let’s try to use other editor. IDE is often used for languages that need compile such as Java and C#, while Editor is often used for HTML, CSS and JavaScript.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extensions for Visual Studio Code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      from left menu and search with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live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Live Server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 CSS Support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install other extensions as you like.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Recommend: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Tabnine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AI Code Completion”, “Material Icon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“Bracket Pair Colorizer 2”, “Code Spell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Checker”,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“CSS-Peek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indent-rainbow”.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to develop the Web sites.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3" name="Picture 2" descr="C:\Users\fores\AppData\Local\Monosnap\Temp\Extension_ HTML CSS Support - beginnercode - Visual Studio Code 2021-07-07 22.21.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33524" r="95700" b="61571"/>
          <a:stretch/>
        </p:blipFill>
        <p:spPr bwMode="auto">
          <a:xfrm>
            <a:off x="2462360" y="3971895"/>
            <a:ext cx="227635" cy="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fores\AppData\Local\Monosnap\Temp\Extension_ Live Server - SampleSite - Visual Studio Code 2021-07-11 10.42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1"/>
          <a:stretch/>
        </p:blipFill>
        <p:spPr bwMode="auto">
          <a:xfrm>
            <a:off x="7562906" y="2364766"/>
            <a:ext cx="4432326" cy="240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2229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SALES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$120,000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USERS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1,235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NEW CUSTOMERS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56</a:t>
            </a:r>
            <a:endParaRPr lang="ro-RO" dirty="0"/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850556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="" xmlns:a16="http://schemas.microsoft.com/office/drawing/2014/main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197204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="" xmlns:a16="http://schemas.microsoft.com/office/drawing/2014/main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779047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="" xmlns:a16="http://schemas.microsoft.com/office/drawing/2014/main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="" xmlns:a16="http://schemas.microsoft.com/office/drawing/2014/main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="" xmlns:a16="http://schemas.microsoft.com/office/drawing/2014/main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="" xmlns:a16="http://schemas.microsoft.com/office/drawing/2014/main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426DF05-3F05-456F-8B08-F3AA70636B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DA2AC96-9DD1-42F2-9FE8-C685B243F3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WORLD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01FA729-686D-4CA4-806D-7C6ED31670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E1B691D-B843-41A2-AB8F-B416A1AB4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aperiam, eaque ipsa quae ab illo.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CB19AB5-34A1-4C8B-95FF-4354A1C7C6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73F15784-A8CC-40BB-BAE9-42263EBAC3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243F25F-0F80-4004-A939-98DB474510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56%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E7AA975-6E99-43CE-B981-BD62E76D7A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4BA89D1-8D8F-402D-AAFB-7189C8D35A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4E63444-7B5E-4EC5-AD14-9D621B1040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5919525-B1C7-4DF0-B8E4-14C62448BE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DC8900-29E5-4A81-87B0-FC625DDC5A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BB70BA8-35DD-4878-B3BB-F8D2158991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48%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99B44C6-BFBE-4747-83BD-A58D866096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E953F02E-3ED6-4484-AC82-E1929256EA9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52%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DFCE295-0F9A-4DB5-A146-71DBA5C51F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D61185C-E08B-4FB2-B126-B546055F8AF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Asia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C9CF685-6AE3-48DA-AA1D-2BEEE3AEA5E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DB37648-FA41-4510-AEA9-F350FD8497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55%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A117C894-A258-4675-A816-C3785BD17E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0AAA2FE-D6C1-42A4-A6BC-6AC4D303B6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45%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23296265-61C9-4126-BEE5-A45823F0527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56CD9826-98A2-4C43-BBD6-DF5D2FB1D0C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Africa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BCA97841-07F3-4E06-92E1-AB93FBA1BF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reprehenit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842DD47-6E21-4094-BB44-C88B46F1209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6C09287-5D94-4418-9B22-96DAB579441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Men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FB9CFB16-95E5-441B-92B5-379B7EC551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50%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03DD87E4-9B73-4CE2-82B4-1A6D2F856B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Women</a:t>
            </a:r>
            <a:endParaRPr lang="ro-RO" dirty="0"/>
          </a:p>
        </p:txBody>
      </p:sp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828272C0-67B3-48DD-ABEB-827C6237A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945" y="2494058"/>
            <a:ext cx="7534690" cy="3808295"/>
          </a:xfrm>
          <a:prstGeom prst="rect">
            <a:avLst/>
          </a:prstGeom>
        </p:spPr>
      </p:pic>
      <p:sp>
        <p:nvSpPr>
          <p:cNvPr id="87" name="Freeform 16">
            <a:extLst>
              <a:ext uri="{FF2B5EF4-FFF2-40B4-BE49-F238E27FC236}">
                <a16:creationId xmlns="" xmlns:a16="http://schemas.microsoft.com/office/drawing/2014/main" id="{5B6CC73C-2F27-4328-A633-700D0D9A966B}"/>
              </a:ext>
            </a:extLst>
          </p:cNvPr>
          <p:cNvSpPr>
            <a:spLocks noEditPoints="1"/>
          </p:cNvSpPr>
          <p:nvPr/>
        </p:nvSpPr>
        <p:spPr bwMode="auto">
          <a:xfrm>
            <a:off x="1486568" y="2841627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8" name="Freeform 16">
            <a:extLst>
              <a:ext uri="{FF2B5EF4-FFF2-40B4-BE49-F238E27FC236}">
                <a16:creationId xmlns="" xmlns:a16="http://schemas.microsoft.com/office/drawing/2014/main" id="{0DC72BC8-4307-4240-A495-1CC5C04BA281}"/>
              </a:ext>
            </a:extLst>
          </p:cNvPr>
          <p:cNvSpPr>
            <a:spLocks noEditPoints="1"/>
          </p:cNvSpPr>
          <p:nvPr/>
        </p:nvSpPr>
        <p:spPr bwMode="auto">
          <a:xfrm>
            <a:off x="4457290" y="2605808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89" name="Freeform 16">
            <a:extLst>
              <a:ext uri="{FF2B5EF4-FFF2-40B4-BE49-F238E27FC236}">
                <a16:creationId xmlns="" xmlns:a16="http://schemas.microsoft.com/office/drawing/2014/main" id="{5C8CF7F7-FD17-43D1-80D6-6E7B16EF1DE0}"/>
              </a:ext>
            </a:extLst>
          </p:cNvPr>
          <p:cNvSpPr>
            <a:spLocks noEditPoints="1"/>
          </p:cNvSpPr>
          <p:nvPr/>
        </p:nvSpPr>
        <p:spPr bwMode="auto">
          <a:xfrm>
            <a:off x="4370224" y="3963632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0" name="Freeform 16">
            <a:extLst>
              <a:ext uri="{FF2B5EF4-FFF2-40B4-BE49-F238E27FC236}">
                <a16:creationId xmlns="" xmlns:a16="http://schemas.microsoft.com/office/drawing/2014/main" id="{08F67B69-3221-4F9A-8BCC-465A1036BEFE}"/>
              </a:ext>
            </a:extLst>
          </p:cNvPr>
          <p:cNvSpPr>
            <a:spLocks noEditPoints="1"/>
          </p:cNvSpPr>
          <p:nvPr/>
        </p:nvSpPr>
        <p:spPr bwMode="auto">
          <a:xfrm>
            <a:off x="5840251" y="2911989"/>
            <a:ext cx="511497" cy="644465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1" name="Freeform 16">
            <a:extLst>
              <a:ext uri="{FF2B5EF4-FFF2-40B4-BE49-F238E27FC236}">
                <a16:creationId xmlns="" xmlns:a16="http://schemas.microsoft.com/office/drawing/2014/main" id="{18523B51-8C73-4472-BB86-BB153BEEE772}"/>
              </a:ext>
            </a:extLst>
          </p:cNvPr>
          <p:cNvSpPr>
            <a:spLocks noEditPoints="1"/>
          </p:cNvSpPr>
          <p:nvPr/>
        </p:nvSpPr>
        <p:spPr bwMode="auto">
          <a:xfrm>
            <a:off x="2386014" y="4809357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2" name="Freeform 16">
            <a:extLst>
              <a:ext uri="{FF2B5EF4-FFF2-40B4-BE49-F238E27FC236}">
                <a16:creationId xmlns="" xmlns:a16="http://schemas.microsoft.com/office/drawing/2014/main" id="{772EE02F-01D6-44A3-8280-F09CBEA849AB}"/>
              </a:ext>
            </a:extLst>
          </p:cNvPr>
          <p:cNvSpPr>
            <a:spLocks noEditPoints="1"/>
          </p:cNvSpPr>
          <p:nvPr/>
        </p:nvSpPr>
        <p:spPr bwMode="auto">
          <a:xfrm>
            <a:off x="7468633" y="5180916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93" name="Freeform 16">
            <a:extLst>
              <a:ext uri="{FF2B5EF4-FFF2-40B4-BE49-F238E27FC236}">
                <a16:creationId xmlns="" xmlns:a16="http://schemas.microsoft.com/office/drawing/2014/main" id="{4E90E3D2-6E9D-44F2-9088-3CD986BC3AF1}"/>
              </a:ext>
            </a:extLst>
          </p:cNvPr>
          <p:cNvSpPr>
            <a:spLocks noEditPoints="1"/>
          </p:cNvSpPr>
          <p:nvPr/>
        </p:nvSpPr>
        <p:spPr bwMode="auto">
          <a:xfrm>
            <a:off x="3246996" y="2382305"/>
            <a:ext cx="266649" cy="335967"/>
          </a:xfrm>
          <a:custGeom>
            <a:avLst/>
            <a:gdLst>
              <a:gd name="T0" fmla="*/ 2358 w 4876"/>
              <a:gd name="T1" fmla="*/ 49 h 6160"/>
              <a:gd name="T2" fmla="*/ 24 w 4876"/>
              <a:gd name="T3" fmla="*/ 2242 h 6160"/>
              <a:gd name="T4" fmla="*/ 56 w 4876"/>
              <a:gd name="T5" fmla="*/ 2941 h 6160"/>
              <a:gd name="T6" fmla="*/ 56 w 4876"/>
              <a:gd name="T7" fmla="*/ 2941 h 6160"/>
              <a:gd name="T8" fmla="*/ 73 w 4876"/>
              <a:gd name="T9" fmla="*/ 3017 h 6160"/>
              <a:gd name="T10" fmla="*/ 236 w 4876"/>
              <a:gd name="T11" fmla="*/ 3500 h 6160"/>
              <a:gd name="T12" fmla="*/ 2309 w 4876"/>
              <a:gd name="T13" fmla="*/ 6095 h 6160"/>
              <a:gd name="T14" fmla="*/ 2579 w 4876"/>
              <a:gd name="T15" fmla="*/ 6095 h 6160"/>
              <a:gd name="T16" fmla="*/ 4653 w 4876"/>
              <a:gd name="T17" fmla="*/ 3499 h 6160"/>
              <a:gd name="T18" fmla="*/ 4816 w 4876"/>
              <a:gd name="T19" fmla="*/ 3016 h 6160"/>
              <a:gd name="T20" fmla="*/ 4833 w 4876"/>
              <a:gd name="T21" fmla="*/ 2940 h 6160"/>
              <a:gd name="T22" fmla="*/ 4833 w 4876"/>
              <a:gd name="T23" fmla="*/ 2940 h 6160"/>
              <a:gd name="T24" fmla="*/ 4876 w 4876"/>
              <a:gd name="T25" fmla="*/ 2479 h 6160"/>
              <a:gd name="T26" fmla="*/ 2358 w 4876"/>
              <a:gd name="T27" fmla="*/ 49 h 6160"/>
              <a:gd name="T28" fmla="*/ 2444 w 4876"/>
              <a:gd name="T29" fmla="*/ 3689 h 6160"/>
              <a:gd name="T30" fmla="*/ 1263 w 4876"/>
              <a:gd name="T31" fmla="*/ 2507 h 6160"/>
              <a:gd name="T32" fmla="*/ 2444 w 4876"/>
              <a:gd name="T33" fmla="*/ 1326 h 6160"/>
              <a:gd name="T34" fmla="*/ 3625 w 4876"/>
              <a:gd name="T35" fmla="*/ 2507 h 6160"/>
              <a:gd name="T36" fmla="*/ 2444 w 4876"/>
              <a:gd name="T37" fmla="*/ 3689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76" h="6160">
                <a:moveTo>
                  <a:pt x="2358" y="49"/>
                </a:moveTo>
                <a:cubicBezTo>
                  <a:pt x="1146" y="91"/>
                  <a:pt x="140" y="1036"/>
                  <a:pt x="24" y="2242"/>
                </a:cubicBezTo>
                <a:cubicBezTo>
                  <a:pt x="0" y="2484"/>
                  <a:pt x="14" y="2717"/>
                  <a:pt x="56" y="2941"/>
                </a:cubicBezTo>
                <a:lnTo>
                  <a:pt x="56" y="2941"/>
                </a:lnTo>
                <a:cubicBezTo>
                  <a:pt x="56" y="2941"/>
                  <a:pt x="60" y="2967"/>
                  <a:pt x="73" y="3017"/>
                </a:cubicBezTo>
                <a:cubicBezTo>
                  <a:pt x="110" y="3185"/>
                  <a:pt x="166" y="3347"/>
                  <a:pt x="236" y="3500"/>
                </a:cubicBezTo>
                <a:cubicBezTo>
                  <a:pt x="480" y="4077"/>
                  <a:pt x="1044" y="5044"/>
                  <a:pt x="2309" y="6095"/>
                </a:cubicBezTo>
                <a:cubicBezTo>
                  <a:pt x="2386" y="6160"/>
                  <a:pt x="2500" y="6160"/>
                  <a:pt x="2579" y="6095"/>
                </a:cubicBezTo>
                <a:cubicBezTo>
                  <a:pt x="3844" y="5045"/>
                  <a:pt x="4408" y="4079"/>
                  <a:pt x="4653" y="3499"/>
                </a:cubicBezTo>
                <a:cubicBezTo>
                  <a:pt x="4724" y="3346"/>
                  <a:pt x="4779" y="3185"/>
                  <a:pt x="4816" y="3016"/>
                </a:cubicBezTo>
                <a:cubicBezTo>
                  <a:pt x="4828" y="2967"/>
                  <a:pt x="4833" y="2940"/>
                  <a:pt x="4833" y="2940"/>
                </a:cubicBezTo>
                <a:lnTo>
                  <a:pt x="4833" y="2940"/>
                </a:lnTo>
                <a:cubicBezTo>
                  <a:pt x="4861" y="2790"/>
                  <a:pt x="4876" y="2636"/>
                  <a:pt x="4876" y="2479"/>
                </a:cubicBezTo>
                <a:cubicBezTo>
                  <a:pt x="4876" y="1106"/>
                  <a:pt x="3740" y="0"/>
                  <a:pt x="2358" y="49"/>
                </a:cubicBezTo>
                <a:close/>
                <a:moveTo>
                  <a:pt x="2444" y="3689"/>
                </a:moveTo>
                <a:cubicBezTo>
                  <a:pt x="1791" y="3689"/>
                  <a:pt x="1263" y="3160"/>
                  <a:pt x="1263" y="2507"/>
                </a:cubicBezTo>
                <a:cubicBezTo>
                  <a:pt x="1263" y="1855"/>
                  <a:pt x="1791" y="1326"/>
                  <a:pt x="2444" y="1326"/>
                </a:cubicBezTo>
                <a:cubicBezTo>
                  <a:pt x="3096" y="1326"/>
                  <a:pt x="3625" y="1855"/>
                  <a:pt x="3625" y="2507"/>
                </a:cubicBezTo>
                <a:cubicBezTo>
                  <a:pt x="3625" y="3160"/>
                  <a:pt x="3096" y="3689"/>
                  <a:pt x="2444" y="36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5E692E38-A28C-4D9D-817A-F32695EAE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980618C6-BA61-4816-A5C9-2E74441BC6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78358133"/>
      </p:ext>
    </p:extLst>
  </p:cSld>
  <p:clrMapOvr>
    <a:masterClrMapping/>
  </p:clrMapOvr>
  <p:transition spd="med">
    <p:pull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USA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USA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Mauris sapien ante, fermentum in pharetra sit amet, tincidunt et ante. Praesent id neque ligula. Donec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in interdum libero</a:t>
            </a:r>
            <a:r>
              <a:rPr lang="en-US" noProof="1"/>
              <a:t>. </a:t>
            </a:r>
          </a:p>
          <a:p>
            <a:endParaRPr lang="en-US" noProof="1"/>
          </a:p>
          <a:p>
            <a:r>
              <a:rPr lang="en-US" noProof="1"/>
              <a:t>Phasellus magna eros, viverra eleifend nulla nec, eleifend semper mi.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750C6FCE-632C-4C72-AFB4-C96E5A0CB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092" y="2207768"/>
            <a:ext cx="4649305" cy="3632674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1E107DBD-0F63-451D-AB5D-6A101FADD01C}"/>
              </a:ext>
            </a:extLst>
          </p:cNvPr>
          <p:cNvSpPr/>
          <p:nvPr/>
        </p:nvSpPr>
        <p:spPr>
          <a:xfrm>
            <a:off x="1101789" y="2553143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562677AE-74BC-468E-B33C-41AA4458357E}"/>
              </a:ext>
            </a:extLst>
          </p:cNvPr>
          <p:cNvSpPr txBox="1"/>
          <p:nvPr/>
        </p:nvSpPr>
        <p:spPr>
          <a:xfrm>
            <a:off x="1203746" y="2997294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5900A661-1CE1-4D87-93CF-DF9F9D67ED52}"/>
              </a:ext>
            </a:extLst>
          </p:cNvPr>
          <p:cNvSpPr txBox="1"/>
          <p:nvPr/>
        </p:nvSpPr>
        <p:spPr>
          <a:xfrm>
            <a:off x="1101787" y="2752928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45%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47B1652B-06CF-4BC3-89CC-5DED0681D945}"/>
              </a:ext>
            </a:extLst>
          </p:cNvPr>
          <p:cNvSpPr/>
          <p:nvPr/>
        </p:nvSpPr>
        <p:spPr>
          <a:xfrm>
            <a:off x="2316016" y="365144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A8C67094-A458-4A8E-B8EE-CCBBE1CF084F}"/>
              </a:ext>
            </a:extLst>
          </p:cNvPr>
          <p:cNvSpPr txBox="1"/>
          <p:nvPr/>
        </p:nvSpPr>
        <p:spPr>
          <a:xfrm>
            <a:off x="2417973" y="409559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BE1DB3A4-0728-4FAC-A7F6-4BEF20C2C708}"/>
              </a:ext>
            </a:extLst>
          </p:cNvPr>
          <p:cNvSpPr txBox="1"/>
          <p:nvPr/>
        </p:nvSpPr>
        <p:spPr>
          <a:xfrm>
            <a:off x="2316014" y="385122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76%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="" xmlns:a16="http://schemas.microsoft.com/office/drawing/2014/main" id="{6426A7F1-0017-4B93-B8DD-D161B928514F}"/>
              </a:ext>
            </a:extLst>
          </p:cNvPr>
          <p:cNvSpPr/>
          <p:nvPr/>
        </p:nvSpPr>
        <p:spPr>
          <a:xfrm>
            <a:off x="4162237" y="277559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AB5B0606-2CF8-4E1C-9A44-BD554E4E1BD7}"/>
              </a:ext>
            </a:extLst>
          </p:cNvPr>
          <p:cNvSpPr txBox="1"/>
          <p:nvPr/>
        </p:nvSpPr>
        <p:spPr>
          <a:xfrm>
            <a:off x="4264194" y="3219748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65C9E86E-929F-4042-BD6D-6713682B2683}"/>
              </a:ext>
            </a:extLst>
          </p:cNvPr>
          <p:cNvSpPr txBox="1"/>
          <p:nvPr/>
        </p:nvSpPr>
        <p:spPr>
          <a:xfrm>
            <a:off x="4162235" y="2975382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23%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BA996884-067D-415E-AFCD-B202E659DECD}"/>
              </a:ext>
            </a:extLst>
          </p:cNvPr>
          <p:cNvSpPr/>
          <p:nvPr/>
        </p:nvSpPr>
        <p:spPr>
          <a:xfrm>
            <a:off x="7668736" y="3190096"/>
            <a:ext cx="262158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="" xmlns:a16="http://schemas.microsoft.com/office/drawing/2014/main" id="{E4D3FB92-A602-4498-B529-F620CC208CB3}"/>
              </a:ext>
            </a:extLst>
          </p:cNvPr>
          <p:cNvSpPr/>
          <p:nvPr/>
        </p:nvSpPr>
        <p:spPr>
          <a:xfrm>
            <a:off x="7668734" y="3702588"/>
            <a:ext cx="32110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F30B11BC-6DBB-4D14-9A17-3E29456177A8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="" xmlns:a16="http://schemas.microsoft.com/office/drawing/2014/main" id="{B89676AC-82C6-4287-9CB8-815ED1FC1FD6}"/>
              </a:ext>
            </a:extLst>
          </p:cNvPr>
          <p:cNvSpPr/>
          <p:nvPr/>
        </p:nvSpPr>
        <p:spPr>
          <a:xfrm>
            <a:off x="7668734" y="4729282"/>
            <a:ext cx="342592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680B105A-9241-439B-A136-23E1DE232503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F0664873-54D7-4C7B-A731-0CDE936EBF49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5FE3009C-680E-45B7-8816-A0A8DAF97369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106" name="Oval 105">
            <a:extLst>
              <a:ext uri="{FF2B5EF4-FFF2-40B4-BE49-F238E27FC236}">
                <a16:creationId xmlns="" xmlns:a16="http://schemas.microsoft.com/office/drawing/2014/main" id="{2EA173B1-0E8E-4508-A520-01932B5B175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5E330467-E5C4-4067-8BEF-2C336C4EC2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92B6A052-C291-437F-A80C-4025A2CA05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1369153"/>
      </p:ext>
    </p:extLst>
  </p:cSld>
  <p:clrMapOvr>
    <a:masterClrMapping/>
  </p:clrMapOvr>
  <p:transition spd="med">
    <p:pull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BAEF291-8ABC-4E5D-BBC5-F7F33297E7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EUROPE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MAP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885F70-D2AB-48EA-92E5-AD1039B392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84F3B88-5C67-4648-BC10-ADAEFE6B19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Europe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1E5C5CE-7C4C-4BCB-AB6E-1F04621C24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51159" y="1480107"/>
            <a:ext cx="5494338" cy="954107"/>
          </a:xfrm>
        </p:spPr>
        <p:txBody>
          <a:bodyPr/>
          <a:lstStyle/>
          <a:p>
            <a:r>
              <a:rPr lang="en-US" noProof="1"/>
              <a:t>Sed non elit convallis, tincidunt ipsum eu, scelerisque massa. Donec faucibus enim eget porttitor sagittis. </a:t>
            </a:r>
          </a:p>
          <a:p>
            <a:endParaRPr lang="en-US" noProof="1"/>
          </a:p>
          <a:p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</a:rPr>
              <a:t>Aliquam ultrices iaculis pretium.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AB0263E-038B-4C73-A0BE-4BDB487E6E4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A6DA7F7-155B-4E78-A01E-A724263F03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8985315-482F-45E5-A2AC-B268772B90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DEC95F9-8D22-48E3-B682-400075090A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2282F98-CC2D-439A-8C0F-DF4D725DF7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81C19B3-BC53-4E00-A437-CC074E7B087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6DDC088-F15A-42D6-8967-B31EAA3896F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4E0D-6F3D-4079-8ECD-53CFE07296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Vouptate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D9F65CB-FAF7-4D14-A5BD-EB5951F4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9626" y="2123592"/>
            <a:ext cx="4754067" cy="355493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="" xmlns:a16="http://schemas.microsoft.com/office/drawing/2014/main" id="{39BB4523-1C68-4A04-9813-EFC34FA59993}"/>
              </a:ext>
            </a:extLst>
          </p:cNvPr>
          <p:cNvSpPr/>
          <p:nvPr/>
        </p:nvSpPr>
        <p:spPr>
          <a:xfrm>
            <a:off x="499704" y="4686952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9B336AF-B88E-4BFD-8990-E26035447A96}"/>
              </a:ext>
            </a:extLst>
          </p:cNvPr>
          <p:cNvSpPr txBox="1"/>
          <p:nvPr/>
        </p:nvSpPr>
        <p:spPr>
          <a:xfrm>
            <a:off x="601661" y="5131103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829A600F-96A5-442A-AFED-E5A3FEB8B799}"/>
              </a:ext>
            </a:extLst>
          </p:cNvPr>
          <p:cNvSpPr txBox="1"/>
          <p:nvPr/>
        </p:nvSpPr>
        <p:spPr>
          <a:xfrm>
            <a:off x="499702" y="4886737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80%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7960F627-554E-48EA-9D06-10E7DD0650F2}"/>
              </a:ext>
            </a:extLst>
          </p:cNvPr>
          <p:cNvSpPr/>
          <p:nvPr/>
        </p:nvSpPr>
        <p:spPr>
          <a:xfrm>
            <a:off x="2004041" y="2569071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E0070DCF-704B-4D91-BA01-F9BA8E3B5672}"/>
              </a:ext>
            </a:extLst>
          </p:cNvPr>
          <p:cNvSpPr txBox="1"/>
          <p:nvPr/>
        </p:nvSpPr>
        <p:spPr>
          <a:xfrm>
            <a:off x="2105998" y="3013222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Ipsum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D19238E2-EFE6-4360-A0A0-33DAA9A32AB0}"/>
              </a:ext>
            </a:extLst>
          </p:cNvPr>
          <p:cNvSpPr txBox="1"/>
          <p:nvPr/>
        </p:nvSpPr>
        <p:spPr>
          <a:xfrm>
            <a:off x="2004039" y="2768856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33%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="" xmlns:a16="http://schemas.microsoft.com/office/drawing/2014/main" id="{FF51E609-E3D1-49C2-9C9B-ECDAB21B39A5}"/>
              </a:ext>
            </a:extLst>
          </p:cNvPr>
          <p:cNvSpPr/>
          <p:nvPr/>
        </p:nvSpPr>
        <p:spPr>
          <a:xfrm>
            <a:off x="4237540" y="3529780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FE746C0-F168-4D9F-A15F-E70402054280}"/>
              </a:ext>
            </a:extLst>
          </p:cNvPr>
          <p:cNvSpPr txBox="1"/>
          <p:nvPr/>
        </p:nvSpPr>
        <p:spPr>
          <a:xfrm>
            <a:off x="4339497" y="3973931"/>
            <a:ext cx="6941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</a:t>
            </a:r>
            <a:endParaRPr lang="ro-RO" sz="1000" dirty="0">
              <a:solidFill>
                <a:schemeClr val="accent1">
                  <a:lumMod val="20000"/>
                  <a:lumOff val="80000"/>
                </a:schemeClr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1BDEA1CE-D7C2-43FC-8B7A-E01EBFE40B99}"/>
              </a:ext>
            </a:extLst>
          </p:cNvPr>
          <p:cNvSpPr txBox="1"/>
          <p:nvPr/>
        </p:nvSpPr>
        <p:spPr>
          <a:xfrm>
            <a:off x="4237538" y="3729565"/>
            <a:ext cx="8980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tillium Lt" panose="00000300000000000000" pitchFamily="50" charset="0"/>
                <a:cs typeface="Segoe UI" panose="020B0502040204020203" pitchFamily="34" charset="0"/>
              </a:rPr>
              <a:t>89%</a:t>
            </a:r>
            <a:endParaRPr lang="ro-RO" sz="2000" dirty="0">
              <a:solidFill>
                <a:schemeClr val="bg1"/>
              </a:solidFill>
              <a:latin typeface="Titillium Lt" panose="000003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FD34E20-793C-48AC-B500-0CDA064EDF8B}"/>
              </a:ext>
            </a:extLst>
          </p:cNvPr>
          <p:cNvSpPr/>
          <p:nvPr/>
        </p:nvSpPr>
        <p:spPr>
          <a:xfrm>
            <a:off x="7668736" y="3190096"/>
            <a:ext cx="131968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918F0287-AB08-4448-8F94-257335523F13}"/>
              </a:ext>
            </a:extLst>
          </p:cNvPr>
          <p:cNvSpPr/>
          <p:nvPr/>
        </p:nvSpPr>
        <p:spPr>
          <a:xfrm>
            <a:off x="7668735" y="3702588"/>
            <a:ext cx="21166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764DA555-79CA-47A1-92B0-38036BA0EE84}"/>
              </a:ext>
            </a:extLst>
          </p:cNvPr>
          <p:cNvSpPr/>
          <p:nvPr/>
        </p:nvSpPr>
        <p:spPr>
          <a:xfrm>
            <a:off x="7668736" y="4216790"/>
            <a:ext cx="2814183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747A412E-F1CF-4521-A5B6-E0AE9379CD7C}"/>
              </a:ext>
            </a:extLst>
          </p:cNvPr>
          <p:cNvSpPr/>
          <p:nvPr/>
        </p:nvSpPr>
        <p:spPr>
          <a:xfrm>
            <a:off x="7668734" y="4729282"/>
            <a:ext cx="691041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F7246F6A-F8C5-4157-AC6D-5DD561A49AC7}"/>
              </a:ext>
            </a:extLst>
          </p:cNvPr>
          <p:cNvSpPr/>
          <p:nvPr/>
        </p:nvSpPr>
        <p:spPr>
          <a:xfrm>
            <a:off x="7294718" y="2997411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42%</a:t>
            </a:r>
            <a:endParaRPr lang="ro-RO" sz="1000" dirty="0"/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095A15A9-046D-4F0E-9897-245DD1178DEB}"/>
              </a:ext>
            </a:extLst>
          </p:cNvPr>
          <p:cNvSpPr/>
          <p:nvPr/>
        </p:nvSpPr>
        <p:spPr>
          <a:xfrm>
            <a:off x="7294718" y="3509903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68%</a:t>
            </a:r>
            <a:endParaRPr lang="ro-RO" sz="1000" dirty="0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2D99F20C-0EAB-46A7-AD1C-81240B790351}"/>
              </a:ext>
            </a:extLst>
          </p:cNvPr>
          <p:cNvSpPr/>
          <p:nvPr/>
        </p:nvSpPr>
        <p:spPr>
          <a:xfrm>
            <a:off x="7294718" y="4024105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AA5D9DF4-A039-4DAE-AC9C-DE0D3D71A60A}"/>
              </a:ext>
            </a:extLst>
          </p:cNvPr>
          <p:cNvSpPr/>
          <p:nvPr/>
        </p:nvSpPr>
        <p:spPr>
          <a:xfrm>
            <a:off x="7294718" y="4536597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20%</a:t>
            </a:r>
            <a:endParaRPr lang="ro-RO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1006237-9AE9-4B70-90BA-9237812090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61599D0-DED7-4486-BF06-24D2F6C8A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6500285"/>
      </p:ext>
    </p:extLst>
  </p:cSld>
  <p:clrMapOvr>
    <a:masterClrMapping/>
  </p:clrMapOvr>
  <p:transition spd="med">
    <p:pull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Lipsum quia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Tempora incidunt 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 dirty="0">
                <a:solidFill>
                  <a:schemeClr val="accent5"/>
                </a:solidFill>
              </a:rPr>
              <a:t>Sit aspernatur</a:t>
            </a:r>
            <a:endParaRPr lang="ro-RO" dirty="0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/>
              <a:t>Nemo enim ipsam voluptatem quia </a:t>
            </a:r>
          </a:p>
          <a:p>
            <a:r>
              <a:rPr lang="pt-BR" noProof="1"/>
              <a:t>voluptas sit aspernatur</a:t>
            </a:r>
            <a:endParaRPr lang="en-US" noProof="1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dirty="0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 dirty="0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 dirty="0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/>
              <a:t>Neque porro quisquam est, qui dolorem ipsum quia dolor sit amet. </a:t>
            </a:r>
            <a:r>
              <a:rPr lang="fr-FR" noProof="1"/>
              <a:t>Neque porro quisquam est qui.</a:t>
            </a:r>
            <a:endParaRPr lang="en-US" noProof="1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12F3024-2930-4BBF-830F-06758F603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31DC8E1-EDFC-4608-91C2-E5DAD09CA7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70FF603-5919-4620-9D31-D1E7F43E6E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</p:grpSpPr>
        <p:pic>
          <p:nvPicPr>
            <p:cNvPr id="84" name="Graphic 83">
              <a:extLst>
                <a:ext uri="{FF2B5EF4-FFF2-40B4-BE49-F238E27FC236}">
                  <a16:creationId xmlns="" xmlns:a16="http://schemas.microsoft.com/office/drawing/2014/main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="" xmlns:a16="http://schemas.microsoft.com/office/drawing/2014/main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</p:grpSpPr>
        <p:pic>
          <p:nvPicPr>
            <p:cNvPr id="87" name="Graphic 86">
              <a:extLst>
                <a:ext uri="{FF2B5EF4-FFF2-40B4-BE49-F238E27FC236}">
                  <a16:creationId xmlns="" xmlns:a16="http://schemas.microsoft.com/office/drawing/2014/main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="" xmlns:a16="http://schemas.microsoft.com/office/drawing/2014/main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</p:grpSpPr>
        <p:pic>
          <p:nvPicPr>
            <p:cNvPr id="90" name="Graphic 89">
              <a:extLst>
                <a:ext uri="{FF2B5EF4-FFF2-40B4-BE49-F238E27FC236}">
                  <a16:creationId xmlns="" xmlns:a16="http://schemas.microsoft.com/office/drawing/2014/main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="" xmlns:a16="http://schemas.microsoft.com/office/drawing/2014/main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Aliquam</a:t>
            </a:r>
            <a:r>
              <a:rPr lang="en-US" dirty="0">
                <a:cs typeface="Segoe UI" panose="020B0502040204020203" pitchFamily="34" charset="0"/>
              </a:rPr>
              <a:t> Sed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Praeseant</a:t>
            </a:r>
            <a:r>
              <a:rPr lang="en-US" dirty="0">
                <a:cs typeface="Segoe UI" panose="020B0502040204020203" pitchFamily="34" charset="0"/>
              </a:rPr>
              <a:t> Id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aliquet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</a:t>
            </a:r>
            <a:r>
              <a:rPr lang="en-US" dirty="0" err="1">
                <a:cs typeface="Segoe UI" panose="020B0502040204020203" pitchFamily="34" charset="0"/>
              </a:rPr>
              <a:t>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non numquam eius modi tempora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incidunt ut labore et dolore magnam aliquam </a:t>
            </a:r>
          </a:p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="" xmlns:a16="http://schemas.microsoft.com/office/drawing/2014/main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91B7FA-93B1-4EC5-B2CE-B0FD339FBD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21D8F4C-D07C-4AD4-BE35-6E5836FADF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4A90922-FF3D-4917-85CC-DD168A91EE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454D7DF2-1F02-45CA-A3CC-EDB6A52CC7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</p:grpSpPr>
        <p:pic>
          <p:nvPicPr>
            <p:cNvPr id="117" name="Graphic 116">
              <a:extLst>
                <a:ext uri="{FF2B5EF4-FFF2-40B4-BE49-F238E27FC236}">
                  <a16:creationId xmlns="" xmlns:a16="http://schemas.microsoft.com/office/drawing/2014/main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="" xmlns:a16="http://schemas.microsoft.com/office/drawing/2014/main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</p:grpSpPr>
        <p:pic>
          <p:nvPicPr>
            <p:cNvPr id="120" name="Graphic 119">
              <a:extLst>
                <a:ext uri="{FF2B5EF4-FFF2-40B4-BE49-F238E27FC236}">
                  <a16:creationId xmlns="" xmlns:a16="http://schemas.microsoft.com/office/drawing/2014/main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="" xmlns:a16="http://schemas.microsoft.com/office/drawing/2014/main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</p:grpSpPr>
        <p:pic>
          <p:nvPicPr>
            <p:cNvPr id="123" name="Graphic 122">
              <a:extLst>
                <a:ext uri="{FF2B5EF4-FFF2-40B4-BE49-F238E27FC236}">
                  <a16:creationId xmlns="" xmlns:a16="http://schemas.microsoft.com/office/drawing/2014/main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="" xmlns:a16="http://schemas.microsoft.com/office/drawing/2014/main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</p:grpSpPr>
        <p:pic>
          <p:nvPicPr>
            <p:cNvPr id="126" name="Graphic 125">
              <a:extLst>
                <a:ext uri="{FF2B5EF4-FFF2-40B4-BE49-F238E27FC236}">
                  <a16:creationId xmlns="" xmlns:a16="http://schemas.microsoft.com/office/drawing/2014/main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</p:grpSpPr>
        <p:pic>
          <p:nvPicPr>
            <p:cNvPr id="137" name="Graphic 136">
              <a:extLst>
                <a:ext uri="{FF2B5EF4-FFF2-40B4-BE49-F238E27FC236}">
                  <a16:creationId xmlns="" xmlns:a16="http://schemas.microsoft.com/office/drawing/2014/main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="" xmlns:a16="http://schemas.microsoft.com/office/drawing/2014/main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="" xmlns:a16="http://schemas.microsoft.com/office/drawing/2014/main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</p:grpSpPr>
        <p:pic>
          <p:nvPicPr>
            <p:cNvPr id="140" name="Graphic 139">
              <a:extLst>
                <a:ext uri="{FF2B5EF4-FFF2-40B4-BE49-F238E27FC236}">
                  <a16:creationId xmlns="" xmlns:a16="http://schemas.microsoft.com/office/drawing/2014/main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="" xmlns:a16="http://schemas.microsoft.com/office/drawing/2014/main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="" xmlns:a16="http://schemas.microsoft.com/office/drawing/2014/main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</p:grpSpPr>
        <p:pic>
          <p:nvPicPr>
            <p:cNvPr id="146" name="Graphic 145">
              <a:extLst>
                <a:ext uri="{FF2B5EF4-FFF2-40B4-BE49-F238E27FC236}">
                  <a16:creationId xmlns="" xmlns:a16="http://schemas.microsoft.com/office/drawing/2014/main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="" xmlns:a16="http://schemas.microsoft.com/office/drawing/2014/main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Quasi </a:t>
            </a:r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4">
                    <a:lumMod val="20000"/>
                    <a:lumOff val="80000"/>
                  </a:schemeClr>
                </a:solidFill>
              </a:rPr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="" xmlns:a16="http://schemas.microsoft.com/office/drawing/2014/main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9" name="Slide Number Placeholder 108">
            <a:extLst>
              <a:ext uri="{FF2B5EF4-FFF2-40B4-BE49-F238E27FC236}">
                <a16:creationId xmlns="" xmlns:a16="http://schemas.microsoft.com/office/drawing/2014/main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5426DD1-2D1F-45AD-83B4-E852DF6A5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635F87D-5240-4167-8E83-E073BE8F8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96FB030-FC75-4A01-BD2E-00FAA4AEAB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7FD3386-AA37-4CE4-BD33-564E1A2DFA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D6AACF02-9ADB-4ECA-9674-8B22E17FA2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0B952B6B-43FF-4A3A-950B-B1576F18E9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521D1AAB-76C6-4550-85F2-02B1F4445D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CFF947F-5FA1-4226-9BEF-E80B462289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="" xmlns:a16="http://schemas.microsoft.com/office/drawing/2014/main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="" xmlns:a16="http://schemas.microsoft.com/office/drawing/2014/main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="" xmlns:a16="http://schemas.microsoft.com/office/drawing/2014/main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="" xmlns:a16="http://schemas.microsoft.com/office/drawing/2014/main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="" xmlns:a16="http://schemas.microsoft.com/office/drawing/2014/main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="" xmlns:a16="http://schemas.microsoft.com/office/drawing/2014/main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="" xmlns:a16="http://schemas.microsoft.com/office/drawing/2014/main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="" xmlns:a16="http://schemas.microsoft.com/office/drawing/2014/main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99F01B-9366-4FAD-BE7C-0522B759D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Duis Ac </a:t>
            </a:r>
            <a:r>
              <a:rPr lang="en-US" dirty="0" err="1"/>
              <a:t>Tortor</a:t>
            </a:r>
            <a:endParaRPr lang="ro-RO" dirty="0"/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="" xmlns:a16="http://schemas.microsoft.com/office/drawing/2014/main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="" xmlns:a16="http://schemas.microsoft.com/office/drawing/2014/main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6A2C74A-3EFD-4AD4-AB25-29C32676DA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D2DEA9-4336-48D3-9EA3-2048252D2D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8EFF69B-63DC-4C17-B01A-1CF5C7525D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Tempus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Diam </a:t>
            </a:r>
            <a:r>
              <a:rPr lang="en-US" dirty="0" err="1"/>
              <a:t>Tristique</a:t>
            </a:r>
            <a:endParaRPr lang="ro-RO" dirty="0"/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30E1CAB-CC2D-4AA0-A70F-FDDB371AA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ED9EE92-2184-4215-85E2-2CD2F546F5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BD66544-2B00-4AB4-BC8A-5AB0F548C9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ADA4B9-9EA7-4068-9E86-0369CC617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unzip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SampleSite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the project with VS Code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Open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SampleSite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Auto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Save to check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Press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 Live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the bottom.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opens the HTML on your browser as preview mode.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project has files like bellow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6886937" y="2832137"/>
            <a:ext cx="5362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Preview index.html - SampleSite - Visual Studio Code 2021-07-08 18.13.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8" y="4253555"/>
            <a:ext cx="1654334" cy="16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cademictJourney\3-web\SampleSite\Title(Used in Bookmark) - Google Chrome 2021-07-08 18.15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29" y="4634965"/>
            <a:ext cx="1184475" cy="1928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index.html - SampleSite - Visual Studio Code 2021-07-11 10.55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56" y="1141161"/>
            <a:ext cx="4348223" cy="33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3"/>
          </p:cNvCxnSpPr>
          <p:nvPr/>
        </p:nvCxnSpPr>
        <p:spPr>
          <a:xfrm rot="5400000">
            <a:off x="10185796" y="4727521"/>
            <a:ext cx="1076294" cy="66747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94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Lorem Ipsum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Lorem Ipsum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87069E-84DC-430C-9344-94BC73A506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C5A9306-20A9-4E6C-8523-23F8ABBD84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C4A9FEDC-3E0B-47ED-903B-26681C48A0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BF0EAC8-9805-4FEB-BE91-E7B9EAE81C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67000"/>
                </a:srgbClr>
              </a:gs>
              <a:gs pos="100000">
                <a:srgbClr val="B0047F">
                  <a:alpha val="67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eget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dapibus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="" xmlns:a16="http://schemas.microsoft.com/office/drawing/2014/main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="" xmlns:a16="http://schemas.microsoft.com/office/drawing/2014/main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5721BF1-EB96-4739-A15F-AA408F7CB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DE2C926-AEB1-4447-8875-9C5C617EB1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AF27AED-38F6-4AC1-AB4E-CBA346CA6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E0BE54E-D798-4102-AD6B-CBBBFC189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F8BED21F-0D1E-489F-918D-D7D31E2E1A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4E98882-8160-41E0-B50A-202D2A361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01720A27-1AC7-4D41-B6E2-B7189E694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="" xmlns:a16="http://schemas.microsoft.com/office/drawing/2014/main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="" xmlns:a16="http://schemas.microsoft.com/office/drawing/2014/main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utoShape 1">
            <a:extLst>
              <a:ext uri="{FF2B5EF4-FFF2-40B4-BE49-F238E27FC236}">
                <a16:creationId xmlns="" xmlns:a16="http://schemas.microsoft.com/office/drawing/2014/main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="" xmlns:a16="http://schemas.microsoft.com/office/drawing/2014/main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="" xmlns:a16="http://schemas.microsoft.com/office/drawing/2014/main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dirty="0" err="1"/>
              <a:t>Voluptatem</a:t>
            </a:r>
            <a:r>
              <a:rPr lang="en-US" dirty="0"/>
              <a:t> </a:t>
            </a:r>
          </a:p>
          <a:p>
            <a:r>
              <a:rPr lang="en-US" dirty="0" err="1"/>
              <a:t>Accusantium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86" name="Text Placeholder 85">
            <a:extLst>
              <a:ext uri="{FF2B5EF4-FFF2-40B4-BE49-F238E27FC236}">
                <a16:creationId xmlns="" xmlns:a16="http://schemas.microsoft.com/office/drawing/2014/main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 dirty="0"/>
              <a:t>Lorem </a:t>
            </a:r>
          </a:p>
          <a:p>
            <a:r>
              <a:rPr lang="en-US" dirty="0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 dirty="0"/>
              <a:t>Quasi </a:t>
            </a:r>
          </a:p>
          <a:p>
            <a:r>
              <a:rPr lang="en-US" dirty="0" err="1"/>
              <a:t>architecto</a:t>
            </a:r>
            <a:r>
              <a:rPr lang="en-US" dirty="0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</a:p>
          <a:p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="" xmlns:a16="http://schemas.microsoft.com/office/drawing/2014/main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="" xmlns:a16="http://schemas.microsoft.com/office/drawing/2014/main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C8AF72B-1679-4729-90A5-5F89B7939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5A3F6378-639E-454A-8092-A89B8C1F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BB6B1B9-643B-4220-837A-BB531FD370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BAAF61F-4052-4C37-BEDA-70B7ECBC0D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804D330D-E01F-41D9-AA30-3615D4EF69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89DDFDD1-D4E4-456A-9E56-4613A4B4D94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2E5DEEBA-B868-48AC-83D6-0D9A25B104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047461B-1945-4E6F-8026-64257ABEA86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="" xmlns:a16="http://schemas.microsoft.com/office/drawing/2014/main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>
                <a:solidFill>
                  <a:srgbClr val="7030A0"/>
                </a:solidFill>
              </a:rPr>
              <a:t>Dolor Sit </a:t>
            </a:r>
            <a:r>
              <a:rPr lang="en-US" dirty="0" err="1">
                <a:solidFill>
                  <a:srgbClr val="7030A0"/>
                </a:solidFill>
              </a:rPr>
              <a:t>Amet</a:t>
            </a:r>
            <a:endParaRPr lang="ro-RO" dirty="0">
              <a:solidFill>
                <a:srgbClr val="7030A0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Ipsam</a:t>
            </a:r>
            <a:r>
              <a:rPr lang="en-US" dirty="0"/>
              <a:t>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F436EAFF-55C0-4F0A-81E7-D90878AAEAFF}"/>
              </a:ext>
            </a:extLst>
          </p:cNvPr>
          <p:cNvGrpSpPr/>
          <p:nvPr/>
        </p:nvGrpSpPr>
        <p:grpSpPr>
          <a:xfrm>
            <a:off x="1141841" y="4171854"/>
            <a:ext cx="322642" cy="322642"/>
            <a:chOff x="1141841" y="4207893"/>
            <a:chExt cx="322642" cy="322642"/>
          </a:xfrm>
        </p:grpSpPr>
        <p:sp>
          <p:nvSpPr>
            <p:cNvPr id="58" name="Oval 57">
              <a:extLst>
                <a:ext uri="{FF2B5EF4-FFF2-40B4-BE49-F238E27FC236}">
                  <a16:creationId xmlns="" xmlns:a16="http://schemas.microsoft.com/office/drawing/2014/main" id="{ED3806A6-5215-477D-A73F-EDFE750FBE7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="" xmlns:a16="http://schemas.microsoft.com/office/drawing/2014/main" id="{D79F85DE-2C12-4BFC-AC92-EB3DA7F6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0F8BBE64-0841-4763-948A-A1ECB2D5F1A0}"/>
              </a:ext>
            </a:extLst>
          </p:cNvPr>
          <p:cNvGrpSpPr/>
          <p:nvPr/>
        </p:nvGrpSpPr>
        <p:grpSpPr>
          <a:xfrm>
            <a:off x="1141841" y="4611994"/>
            <a:ext cx="322642" cy="322642"/>
            <a:chOff x="1141841" y="4207893"/>
            <a:chExt cx="322642" cy="322642"/>
          </a:xfrm>
        </p:grpSpPr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2BC2C1DB-DFDF-4F7A-B823-6D4B08932F27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0" name="Graphic 69">
              <a:extLst>
                <a:ext uri="{FF2B5EF4-FFF2-40B4-BE49-F238E27FC236}">
                  <a16:creationId xmlns="" xmlns:a16="http://schemas.microsoft.com/office/drawing/2014/main" id="{4E943CC7-633F-4837-8508-21107370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AFFCBD9-B72F-410D-B30E-6AB8237BA704}"/>
              </a:ext>
            </a:extLst>
          </p:cNvPr>
          <p:cNvGrpSpPr/>
          <p:nvPr/>
        </p:nvGrpSpPr>
        <p:grpSpPr>
          <a:xfrm>
            <a:off x="3636517" y="4169296"/>
            <a:ext cx="322642" cy="322642"/>
            <a:chOff x="1141841" y="4207893"/>
            <a:chExt cx="322642" cy="322642"/>
          </a:xfrm>
        </p:grpSpPr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717A3D57-87A0-48E8-A7B8-D4C8640B626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="" xmlns:a16="http://schemas.microsoft.com/office/drawing/2014/main" id="{933D416D-D54E-48F5-B1BD-AB613ED1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23119CA6-77F7-45C8-B9B7-BED9FE5B2F20}"/>
              </a:ext>
            </a:extLst>
          </p:cNvPr>
          <p:cNvGrpSpPr/>
          <p:nvPr/>
        </p:nvGrpSpPr>
        <p:grpSpPr>
          <a:xfrm>
            <a:off x="3636517" y="4609436"/>
            <a:ext cx="322642" cy="322642"/>
            <a:chOff x="1141841" y="4207893"/>
            <a:chExt cx="322642" cy="322642"/>
          </a:xfrm>
        </p:grpSpPr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17284EB-5FB8-471C-82BD-8C5A5694DA04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="" xmlns:a16="http://schemas.microsoft.com/office/drawing/2014/main" id="{934B8830-F67F-4234-99EE-182DF438D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="" xmlns:a16="http://schemas.microsoft.com/office/drawing/2014/main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="" xmlns:a16="http://schemas.microsoft.com/office/drawing/2014/main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E09C164-32D3-4560-A2D8-39B65035DD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44DD1E5F-11C2-44A1-80DF-DDAC035352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908C7C6-BFD9-4BDB-AC31-7814B005AE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6565604-C7D8-4700-93E5-C45F6C3A411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="" xmlns:a16="http://schemas.microsoft.com/office/drawing/2014/main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="" xmlns:a16="http://schemas.microsoft.com/office/drawing/2014/main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rgbClr val="AF0B84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Volupte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Accusanu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sem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Iste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sed </a:t>
            </a:r>
            <a:r>
              <a:rPr lang="en-US" dirty="0" err="1"/>
              <a:t>congue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92B796-769D-4CC4-8427-D0AFF2180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2DFF4AD2-8FC2-4FE1-8E70-E8806906F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AED580B-7235-43B7-861F-21B8A0C9AE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DF0C75F3-EB76-4459-BBD4-B080B05583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="" xmlns:a16="http://schemas.microsoft.com/office/drawing/2014/main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Amat</a:t>
            </a:r>
            <a:r>
              <a:rPr lang="en-US" dirty="0"/>
              <a:t> </a:t>
            </a:r>
            <a:r>
              <a:rPr lang="en-US" dirty="0" err="1"/>
              <a:t>aler</a:t>
            </a:r>
            <a:r>
              <a:rPr lang="en-US" dirty="0"/>
              <a:t> sit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rgbClr val="B0047F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/>
              <a:t>75%</a:t>
            </a:r>
            <a:endParaRPr lang="ro-RO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53%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24%</a:t>
            </a:r>
            <a:endParaRPr lang="ro-RO" sz="1100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3AAF5B3-2AE1-4348-BA8E-CCF0F7B6DDD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3C52A8-26B3-4012-B41D-4A8F1BFA0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B6365A83-4511-4F05-9760-8A9DB2CCD7B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AAAA67-B72B-4D72-9544-4B21739E0F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faucibus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a </a:t>
            </a:r>
            <a:r>
              <a:rPr lang="en-US" dirty="0" err="1">
                <a:cs typeface="Segoe UI" panose="020B0502040204020203" pitchFamily="34" charset="0"/>
              </a:rPr>
              <a:t>interdum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nec</a:t>
            </a:r>
            <a:r>
              <a:rPr lang="en-US" dirty="0">
                <a:cs typeface="Segoe UI" panose="020B0502040204020203" pitchFamily="34" charset="0"/>
              </a:rPr>
              <a:t>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Maecenas </a:t>
            </a:r>
            <a:r>
              <a:rPr lang="en-US" dirty="0" err="1">
                <a:cs typeface="Segoe UI" panose="020B0502040204020203" pitchFamily="34" charset="0"/>
              </a:rPr>
              <a:t>aaliquam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Architecture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Picture 2" descr="C:\Users\fores\AppData\Local\Monosnap\Temp\index.html - SampleSite - Visual Studio Code 2021-07-08 17.57.4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0" t="5879" r="27189" b="3131"/>
          <a:stretch/>
        </p:blipFill>
        <p:spPr bwMode="auto">
          <a:xfrm>
            <a:off x="7243338" y="375550"/>
            <a:ext cx="4061269" cy="62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/>
          <p:nvPr/>
        </p:nvCxnSpPr>
        <p:spPr>
          <a:xfrm flipV="1">
            <a:off x="6705600" y="1435262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1" y="1487994"/>
            <a:ext cx="6041987" cy="121662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has 4 main section tags: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&lt;html&gt;, &lt;head&gt;, &lt;body&gt;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and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&lt;html&gt;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envelops all of source code. 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meta information on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&lt;body&gt;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is main contents of the web site.</a:t>
            </a: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&lt;script&gt;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tag has link to JavaScript file to enable it. </a:t>
            </a: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705600" y="2582910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2913431"/>
            <a:ext cx="6041986" cy="166242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&lt;header&gt;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expresses header to browser. Don’t have meaning itself.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&lt;a&gt;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attaches a link to text or image.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img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shows designated images.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&lt;nav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navigation to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browser. Don’t have meaning itself.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These tags make your code clean.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bullet point.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sz="14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ul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is used with &lt;li&gt;. This tag indicates a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numbered bullet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point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 flipV="1">
            <a:off x="6705600" y="4485016"/>
            <a:ext cx="1061013" cy="6610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4784672"/>
            <a:ext cx="6041986" cy="1883267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&lt;section&gt;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expresses a section to browser. Don’t have meaning itself. Other tags such as &lt;footer&gt;, &lt;div&gt; and &lt;article&gt; are also used in a similar way.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&lt;h1&gt;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headline level 1. It is used to the biggest topic in the site. You can also use &lt;h2&gt; ~ &lt;h6&gt; tags (It shows smaller font).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&lt;p&gt;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means paragraph. You can write message with this tags.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&lt;!-- xxx --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&gt;: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means comment. However, every user can see your HTML code, so you should not write useless comments.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8964592" y="2822498"/>
            <a:ext cx="777433" cy="4843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2913431"/>
            <a:ext cx="2585011" cy="65461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Actually, you should use &lt;a&gt; tag with &lt;li&gt; as navigation like:</a:t>
            </a:r>
          </a:p>
          <a:p>
            <a:pPr lvl="0">
              <a:defRPr/>
            </a:pP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li&gt;&lt;</a:t>
            </a:r>
            <a:r>
              <a:rPr lang="it-IT" altLang="ja-JP" sz="105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 href</a:t>
            </a:r>
            <a:r>
              <a:rPr lang="it-IT" altLang="ja-JP" sz="105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="#"&gt;MENU1&lt;/a&gt;&lt;/li&gt;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41084" y="4846402"/>
            <a:ext cx="2585011" cy="840625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2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There are more tags to create web service.</a:t>
            </a:r>
          </a:p>
          <a:p>
            <a:pPr lvl="0">
              <a:defRPr/>
            </a:pP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&lt;button&gt;, &lt;input&gt;, &lt;table&gt;, &lt;form&gt;,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 and &lt;</a:t>
            </a:r>
            <a:r>
              <a:rPr lang="en-US" altLang="ja-JP" sz="1200" b="1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br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&gt;.</a:t>
            </a:r>
            <a:endParaRPr lang="en-US" altLang="ja-JP" sz="105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551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 dirty="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Fermentum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Curabitur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</a:t>
            </a:r>
            <a:r>
              <a:rPr lang="en-US" dirty="0" err="1">
                <a:cs typeface="Segoe UI" panose="020B0502040204020203" pitchFamily="34" charset="0"/>
              </a:rPr>
              <a:t>facilisis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Sodales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Eleifend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="" xmlns:a16="http://schemas.microsoft.com/office/drawing/2014/main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="" xmlns:a16="http://schemas.microsoft.com/office/drawing/2014/main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="" xmlns:a16="http://schemas.microsoft.com/office/drawing/2014/main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="" xmlns:a16="http://schemas.microsoft.com/office/drawing/2014/main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="" xmlns:a16="http://schemas.microsoft.com/office/drawing/2014/main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10C9E0E-A6F3-4580-ABF4-09C0219611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Dignissim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Laoreet</a:t>
            </a:r>
            <a:r>
              <a:rPr lang="en-US" dirty="0">
                <a:cs typeface="Segoe UI" panose="020B0502040204020203" pitchFamily="34" charset="0"/>
              </a:rPr>
              <a:t> Fringilla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Elementum</a:t>
            </a:r>
            <a:r>
              <a:rPr lang="en-US" dirty="0">
                <a:cs typeface="Segoe UI" panose="020B0502040204020203" pitchFamily="34" charset="0"/>
              </a:rPr>
              <a:t> Lorem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Lobortis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Tincidunt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Accusamus</a:t>
            </a:r>
            <a:r>
              <a:rPr lang="en-US" dirty="0"/>
              <a:t> 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Ipsum Dolor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 dirty="0"/>
              <a:t>At Vero Eos Et </a:t>
            </a:r>
            <a:r>
              <a:rPr lang="en-US" dirty="0" err="1"/>
              <a:t>Accusamus</a:t>
            </a:r>
            <a:r>
              <a:rPr lang="en-US" dirty="0"/>
              <a:t> Et </a:t>
            </a:r>
            <a:r>
              <a:rPr lang="en-US" dirty="0" err="1"/>
              <a:t>Iusto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Maecenas Id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Dignissimos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849DF3A-0194-4756-92E6-7660071F7915}"/>
              </a:ext>
            </a:extLst>
          </p:cNvPr>
          <p:cNvGrpSpPr/>
          <p:nvPr/>
        </p:nvGrpSpPr>
        <p:grpSpPr>
          <a:xfrm>
            <a:off x="3982766" y="1770062"/>
            <a:ext cx="2113234" cy="1658938"/>
            <a:chOff x="3982766" y="1770062"/>
            <a:chExt cx="2113234" cy="1658938"/>
          </a:xfrm>
        </p:grpSpPr>
        <p:sp>
          <p:nvSpPr>
            <p:cNvPr id="26" name="Freeform 10">
              <a:extLst>
                <a:ext uri="{FF2B5EF4-FFF2-40B4-BE49-F238E27FC236}">
                  <a16:creationId xmlns="" xmlns:a16="http://schemas.microsoft.com/office/drawing/2014/main" id="{C564F4BC-9906-45AA-878F-E57B9AFC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="" xmlns:a16="http://schemas.microsoft.com/office/drawing/2014/main" id="{EDF87EF4-9F20-44C0-AF7E-A969E0AB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="" xmlns:a16="http://schemas.microsoft.com/office/drawing/2014/main" id="{BAF4E944-9886-4204-8968-599C9D7A8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="" xmlns:a16="http://schemas.microsoft.com/office/drawing/2014/main" id="{C2111C47-9DE0-4C1B-911A-8F771FED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="" xmlns:a16="http://schemas.microsoft.com/office/drawing/2014/main" id="{FFD56F9E-5FBE-4A8D-AE5D-D0884EEB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="" xmlns:a16="http://schemas.microsoft.com/office/drawing/2014/main" id="{8F2C0840-1280-4F61-9DB9-AF8878DD7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="" xmlns:a16="http://schemas.microsoft.com/office/drawing/2014/main" id="{44CBB57A-E7C5-4DD7-8E05-E1E21A18C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="" xmlns:a16="http://schemas.microsoft.com/office/drawing/2014/main" id="{5C720258-C9AC-4F1E-AD7A-4FF0BFC2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="" xmlns:a16="http://schemas.microsoft.com/office/drawing/2014/main" id="{6ED09400-86F0-43DE-A589-E6A48D21C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="" xmlns:a16="http://schemas.microsoft.com/office/drawing/2014/main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="" xmlns:a16="http://schemas.microsoft.com/office/drawing/2014/main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="" xmlns:a16="http://schemas.microsoft.com/office/drawing/2014/main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="" xmlns:a16="http://schemas.microsoft.com/office/drawing/2014/main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="" xmlns:a16="http://schemas.microsoft.com/office/drawing/2014/main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="" xmlns:a16="http://schemas.microsoft.com/office/drawing/2014/main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="" xmlns:a16="http://schemas.microsoft.com/office/drawing/2014/main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="" xmlns:a16="http://schemas.microsoft.com/office/drawing/2014/main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="" xmlns:a16="http://schemas.microsoft.com/office/drawing/2014/main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243BC7D0-937E-4158-AAA5-4595B88A26B5}"/>
              </a:ext>
            </a:extLst>
          </p:cNvPr>
          <p:cNvGrpSpPr/>
          <p:nvPr/>
        </p:nvGrpSpPr>
        <p:grpSpPr>
          <a:xfrm>
            <a:off x="3982766" y="3653110"/>
            <a:ext cx="2113234" cy="1658938"/>
            <a:chOff x="3982766" y="1770062"/>
            <a:chExt cx="2113234" cy="1658938"/>
          </a:xfrm>
        </p:grpSpPr>
        <p:sp>
          <p:nvSpPr>
            <p:cNvPr id="48" name="Freeform 10">
              <a:extLst>
                <a:ext uri="{FF2B5EF4-FFF2-40B4-BE49-F238E27FC236}">
                  <a16:creationId xmlns="" xmlns:a16="http://schemas.microsoft.com/office/drawing/2014/main" id="{19C11A41-A6ED-4B1C-80FB-6DB10E57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="" xmlns:a16="http://schemas.microsoft.com/office/drawing/2014/main" id="{3669E1B4-940C-41AE-8C38-4C889590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240873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="" xmlns:a16="http://schemas.microsoft.com/office/drawing/2014/main" id="{5BE1C764-ECB6-4B1B-90E4-5DC84994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4" y="2294848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="" xmlns:a16="http://schemas.microsoft.com/office/drawing/2014/main" id="{395A0C2B-6771-46AD-8156-1D358AA1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="" xmlns:a16="http://schemas.microsoft.com/office/drawing/2014/main" id="{F1431747-8C8F-4963-A318-12FA002D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299" y="2505985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="" xmlns:a16="http://schemas.microsoft.com/office/drawing/2014/main" id="{9A5322C9-9E53-49B3-9B54-E923EBE72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2" y="2601235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">
              <a:extLst>
                <a:ext uri="{FF2B5EF4-FFF2-40B4-BE49-F238E27FC236}">
                  <a16:creationId xmlns="" xmlns:a16="http://schemas.microsoft.com/office/drawing/2014/main" id="{BBCACED9-4979-475D-86C0-104A421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766" y="2333625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="" xmlns:a16="http://schemas.microsoft.com/office/drawing/2014/main" id="{A8D89312-6C55-46C5-A72C-C953C4FF2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829" y="177006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="" xmlns:a16="http://schemas.microsoft.com/office/drawing/2014/main" id="{DB6D838F-5E9C-4159-A601-E8B274C6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266" y="2333625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32000">
                  <a:srgbClr val="7030A0">
                    <a:alpha val="90000"/>
                  </a:srgbClr>
                </a:gs>
                <a:gs pos="100000">
                  <a:srgbClr val="B0047F">
                    <a:alpha val="90000"/>
                  </a:srgbClr>
                </a:gs>
              </a:gsLst>
              <a:lin ang="2400000" scaled="0"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="" xmlns:a16="http://schemas.microsoft.com/office/drawing/2014/main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="" xmlns:a16="http://schemas.microsoft.com/office/drawing/2014/main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="" xmlns:a16="http://schemas.microsoft.com/office/drawing/2014/main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="" xmlns:a16="http://schemas.microsoft.com/office/drawing/2014/main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="" xmlns:a16="http://schemas.microsoft.com/office/drawing/2014/main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="" xmlns:a16="http://schemas.microsoft.com/office/drawing/2014/main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="" xmlns:a16="http://schemas.microsoft.com/office/drawing/2014/main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="" xmlns:a16="http://schemas.microsoft.com/office/drawing/2014/main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="" xmlns:a16="http://schemas.microsoft.com/office/drawing/2014/main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="" xmlns:a16="http://schemas.microsoft.com/office/drawing/2014/main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="" xmlns:a16="http://schemas.microsoft.com/office/drawing/2014/main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="" xmlns:a16="http://schemas.microsoft.com/office/drawing/2014/main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="" xmlns:a16="http://schemas.microsoft.com/office/drawing/2014/main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="" xmlns:a16="http://schemas.microsoft.com/office/drawing/2014/main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="" xmlns:a16="http://schemas.microsoft.com/office/drawing/2014/main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="" xmlns:a16="http://schemas.microsoft.com/office/drawing/2014/main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="" xmlns:a16="http://schemas.microsoft.com/office/drawing/2014/main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="" xmlns:a16="http://schemas.microsoft.com/office/drawing/2014/main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F77870B2-CA7E-499B-B6C5-1BD2A843F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ro-RO" dirty="0"/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0A19B7E9-E334-435C-94AC-CB59AF15E508}"/>
              </a:ext>
            </a:extLst>
          </p:cNvPr>
          <p:cNvGrpSpPr/>
          <p:nvPr/>
        </p:nvGrpSpPr>
        <p:grpSpPr>
          <a:xfrm>
            <a:off x="676126" y="4647946"/>
            <a:ext cx="322642" cy="322642"/>
            <a:chOff x="1141841" y="4207893"/>
            <a:chExt cx="322642" cy="322642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274105AE-DC25-494A-9473-C749CD7D834B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E0C57A54-8DCE-4301-9D42-3247A9D8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ADB7BBB8-323F-402B-A34E-F55F15532FF5}"/>
              </a:ext>
            </a:extLst>
          </p:cNvPr>
          <p:cNvGrpSpPr/>
          <p:nvPr/>
        </p:nvGrpSpPr>
        <p:grpSpPr>
          <a:xfrm>
            <a:off x="676126" y="5088086"/>
            <a:ext cx="322642" cy="322642"/>
            <a:chOff x="1141841" y="4207893"/>
            <a:chExt cx="322642" cy="322642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4D148602-A2E9-4271-95E2-0A8394E7CBC5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2D2C0AF-3FAB-44F8-87DE-2A32C158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1209450D-6CC4-40C3-ABC1-59D6CFB29572}"/>
              </a:ext>
            </a:extLst>
          </p:cNvPr>
          <p:cNvGrpSpPr/>
          <p:nvPr/>
        </p:nvGrpSpPr>
        <p:grpSpPr>
          <a:xfrm>
            <a:off x="678582" y="5527465"/>
            <a:ext cx="322642" cy="322642"/>
            <a:chOff x="1141841" y="4207893"/>
            <a:chExt cx="322642" cy="322642"/>
          </a:xfrm>
        </p:grpSpPr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0D3D680F-DDCE-4201-A0DD-450AA714DA29}"/>
                </a:ext>
              </a:extLst>
            </p:cNvPr>
            <p:cNvSpPr/>
            <p:nvPr/>
          </p:nvSpPr>
          <p:spPr>
            <a:xfrm>
              <a:off x="1141841" y="4207893"/>
              <a:ext cx="322642" cy="322642"/>
            </a:xfrm>
            <a:prstGeom prst="ellipse">
              <a:avLst/>
            </a:pr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2400000" scaled="0"/>
            </a:gradFill>
            <a:ln w="57150">
              <a:noFill/>
            </a:ln>
            <a:effectLst>
              <a:glow rad="63500">
                <a:schemeClr val="tx1">
                  <a:lumMod val="50000"/>
                  <a:alpha val="7000"/>
                </a:schemeClr>
              </a:glo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o-RO" sz="2400" dirty="0">
                <a:solidFill>
                  <a:schemeClr val="bg1"/>
                </a:solidFill>
                <a:latin typeface="Titillium Bd" panose="00000800000000000000" pitchFamily="50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="" xmlns:a16="http://schemas.microsoft.com/office/drawing/2014/main" id="{0E519874-2793-4154-B06D-22828551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2207" y="4324630"/>
              <a:ext cx="128506" cy="102805"/>
            </a:xfrm>
            <a:prstGeom prst="rect">
              <a:avLst/>
            </a:prstGeom>
          </p:spPr>
        </p:pic>
      </p:grpSp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efficitur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sollicit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ferme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ne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at </a:t>
            </a:r>
            <a:r>
              <a:rPr lang="en-US" dirty="0" err="1">
                <a:cs typeface="Segoe UI" panose="020B0502040204020203" pitchFamily="34" charset="0"/>
              </a:rPr>
              <a:t>sapien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rgbClr val="B00982"/>
              </a:gs>
              <a:gs pos="100000">
                <a:srgbClr val="7030A0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="" xmlns:a16="http://schemas.microsoft.com/office/drawing/2014/main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="" xmlns:a16="http://schemas.microsoft.com/office/drawing/2014/main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="" xmlns:a16="http://schemas.microsoft.com/office/drawing/2014/main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="" xmlns:a16="http://schemas.microsoft.com/office/drawing/2014/main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="" xmlns:a16="http://schemas.microsoft.com/office/drawing/2014/main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="" xmlns:a16="http://schemas.microsoft.com/office/drawing/2014/main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F56D9FB-D6B2-4F1B-932C-09897CB01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="" xmlns:a16="http://schemas.microsoft.com/office/drawing/2014/main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B027F5-919B-4D7B-B1BE-5B32B9BBB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94C8056-BBB6-4E3C-BD4B-5952987577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style.css - SampleSite - Visual Studio Code 2021-07-11 12.37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806" y="910106"/>
            <a:ext cx="3135714" cy="54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CSS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Style.css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makes the header into nav menu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Appearance of the Web site.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627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Title(Used in Bookmark) - Google Chrome 2021-07-11 11.26.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22"/>
          <a:stretch/>
        </p:blipFill>
        <p:spPr bwMode="auto">
          <a:xfrm>
            <a:off x="2769016" y="2903314"/>
            <a:ext cx="3034949" cy="4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759616" cy="26845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[Display: flex]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its child elements in a line.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[width]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the size of the elements. You can also use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instead of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px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[margin]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adds the space as margin. The target is top, right, bottom and left. You can also designate minus value. 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[list-style]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defines the style of the bullet point.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[background-color]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set color into the background with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4"/>
              </a:rPr>
              <a:t>color code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[float]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elements like flex.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[text-align]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text. “center” means centering.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[text-decoration]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defines how to show the text like underline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and link.</a:t>
            </a: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[line-height]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arranges the position of text in term of vertical.</a:t>
            </a: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9205732" y="4332790"/>
            <a:ext cx="937549" cy="304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4074289"/>
            <a:ext cx="1956122" cy="64818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Space indicates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that this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 only will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be applied to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child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elements.</a:t>
            </a:r>
            <a:endParaRPr lang="en-US" altLang="ja-JP" sz="11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9248172" y="1531716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1473843"/>
            <a:ext cx="1956122" cy="43983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This is target tag to apply styles. </a:t>
            </a:r>
            <a:endParaRPr lang="en-US" altLang="ja-JP" sz="1000" b="1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9248172" y="2295843"/>
            <a:ext cx="895109" cy="88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12415" y="2218481"/>
            <a:ext cx="1956122" cy="62503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>
              <a:defRPr/>
            </a:pP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define own </a:t>
            </a:r>
            <a:r>
              <a:rPr lang="en-US" altLang="ja-JP" sz="11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styles </a:t>
            </a:r>
            <a:r>
              <a:rPr lang="en-US" altLang="ja-JP" sz="11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with class.</a:t>
            </a:r>
          </a:p>
          <a:p>
            <a:pPr lvl="0">
              <a:defRPr/>
            </a:pP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* Dot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 . </a:t>
            </a:r>
            <a:r>
              <a:rPr lang="en-US" altLang="ja-JP" sz="10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) is needed </a:t>
            </a:r>
            <a:r>
              <a:rPr lang="en-US" altLang="ja-JP" sz="10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for class.</a:t>
            </a:r>
          </a:p>
        </p:txBody>
      </p:sp>
    </p:spTree>
    <p:extLst>
      <p:ext uri="{BB962C8B-B14F-4D97-AF65-F5344CB8AC3E}">
        <p14:creationId xmlns:p14="http://schemas.microsoft.com/office/powerpoint/2010/main" val="1531167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 dirty="0"/>
              <a:t>Sed Ut </a:t>
            </a:r>
            <a:r>
              <a:rPr lang="en-US" dirty="0" err="1"/>
              <a:t>Perspiciatis</a:t>
            </a:r>
            <a:endParaRPr lang="ro-RO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 dirty="0"/>
              <a:t>Maecenas </a:t>
            </a:r>
            <a:r>
              <a:rPr lang="en-US" dirty="0" err="1"/>
              <a:t>aliquam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ipsum</a:t>
            </a:r>
            <a:endParaRPr lang="ro-RO" dirty="0"/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urna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="" xmlns:a16="http://schemas.microsoft.com/office/drawing/2014/main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="" xmlns:a16="http://schemas.microsoft.com/office/drawing/2014/main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="" xmlns:a16="http://schemas.microsoft.com/office/drawing/2014/main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="" xmlns:a16="http://schemas.microsoft.com/office/drawing/2014/main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8830738-8E21-4CBE-85BD-EF46B7EFDB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ro-RO" dirty="0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ro-RO" dirty="0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ED4D839-F749-45BD-9BB3-3D29A387FA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2A76544-CF39-4682-AA49-3204C2EF7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AE68877-FC6D-4F51-A44D-E0D0BA2324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="" xmlns:a16="http://schemas.microsoft.com/office/drawing/2014/main" id="{DFC6B479-EA01-4BE6-A18D-90BB7FB71A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032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 dirty="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eget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Quisque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JS file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from left menu on VS Code.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code adds mouse actions to header like this.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check the results of editing as preview.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 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5038846" y="2515762"/>
            <a:ext cx="20680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06683" y="3698879"/>
            <a:ext cx="6200173" cy="160232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finds all of elements that includes &lt;li&gt;.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converts the elements to Array.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Line 4 ~ 16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register mouse-functions to each of the element.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 ~ 7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mouse-over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to change the element’s 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9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11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mouse-leave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revert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color.</a:t>
            </a:r>
          </a:p>
          <a:p>
            <a:pPr marL="742950" lvl="1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13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~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15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sets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click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function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to change the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element’s text.</a:t>
            </a: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lnSpc>
                <a:spcPts val="1900"/>
              </a:lnSpc>
              <a:buFont typeface="Arial" panose="020B0604020202020204" pitchFamily="34" charset="0"/>
              <a:buChar char="•"/>
              <a:defRPr/>
            </a:pP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7897" r="42192" b="85935"/>
          <a:stretch/>
        </p:blipFill>
        <p:spPr bwMode="auto">
          <a:xfrm>
            <a:off x="2820364" y="2899667"/>
            <a:ext cx="3005560" cy="3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632748" y="5366315"/>
            <a:ext cx="7531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Actually, writing CSS and JavaScript manually is hard for us.</a:t>
            </a:r>
          </a:p>
          <a:p>
            <a:pPr marL="514350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developer often use CSS/JS framework.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CSS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theme template and many utility classes.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 framework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us more sophisticated functions.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7239434" y="5004072"/>
            <a:ext cx="4848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code doesn’t working well, please open developer tool of Chrome (F12 key) and check “console”.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3807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Vivamus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Phasellus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Praesent</a:t>
            </a:r>
            <a:r>
              <a:rPr lang="en-US" dirty="0">
                <a:cs typeface="Segoe UI" panose="020B0502040204020203" pitchFamily="34" charset="0"/>
              </a:rPr>
              <a:t> id </a:t>
            </a:r>
            <a:r>
              <a:rPr lang="en-US" dirty="0" err="1">
                <a:cs typeface="Segoe UI" panose="020B0502040204020203" pitchFamily="34" charset="0"/>
              </a:rPr>
              <a:t>neque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>
                  <a:alpha val="80000"/>
                </a:srgbClr>
              </a:gs>
              <a:gs pos="100000">
                <a:srgbClr val="B0047F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9574545-BAD2-4634-B25E-D4CCE8A6F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Mauris</a:t>
            </a:r>
            <a:r>
              <a:rPr lang="en-US" dirty="0">
                <a:cs typeface="Segoe UI" panose="020B0502040204020203" pitchFamily="34" charset="0"/>
              </a:rPr>
              <a:t> cursus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commodo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F02372D-1F1C-4189-93CC-FFD5E359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4C4461F-4EB7-4890-A133-4A64E85B30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9509D6A-DE62-4FC0-9A22-EE8A7D0901E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6117F98C-E382-4B11-9022-88D7274735B2}"/>
              </a:ext>
            </a:extLst>
          </p:cNvPr>
          <p:cNvGrpSpPr/>
          <p:nvPr/>
        </p:nvGrpSpPr>
        <p:grpSpPr>
          <a:xfrm>
            <a:off x="-2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FC42DEAF-C2C3-40FB-B450-241F32B3EFD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F43BBC94-DD3C-467A-81A5-1FB801649149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A04C2374-490D-4C89-8BE5-A7422B2CB07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0A9CDB69-C52C-45B4-ABD3-AEFD7A03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5711" y="2925168"/>
            <a:ext cx="620578" cy="58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9214276-A706-486C-B24F-DB44C052C2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Pricing Table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82DA9E4-B158-4376-A200-952F46A891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3E491F8-8C25-4A51-86C9-EB69982E9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2563994"/>
      </p:ext>
    </p:extLst>
  </p:cSld>
  <p:clrMapOvr>
    <a:masterClrMapping/>
  </p:clrMapOvr>
  <p:transition spd="med">
    <p:pull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C647A52-00ED-4FEE-8F79-CAFDB81A3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5F35D3F-4976-484A-A8D2-06FADEEC0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CBE779-C2B7-4479-88C7-48EAA7AF7A9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6FF1F9-3F27-4E85-A353-4467F3BFB7E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635020" y="2696495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49</a:t>
            </a:r>
            <a:r>
              <a:rPr lang="en-US" sz="1800" dirty="0"/>
              <a:t>/</a:t>
            </a:r>
            <a:r>
              <a:rPr lang="en-US" sz="1800" b="0" dirty="0" err="1"/>
              <a:t>mo</a:t>
            </a:r>
            <a:endParaRPr lang="ro-RO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52FD221-699F-42C0-91DC-32D8AC1A79E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57C91F1-C6D1-4679-876E-EEB7512F09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78741" y="2696495"/>
            <a:ext cx="2378239" cy="830997"/>
          </a:xfrm>
        </p:spPr>
        <p:txBody>
          <a:bodyPr/>
          <a:lstStyle/>
          <a:p>
            <a:r>
              <a:rPr lang="ro-RO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</a:t>
            </a:r>
            <a:r>
              <a:rPr lang="ro-RO" b="0" dirty="0">
                <a:latin typeface="Titillium Bd" panose="00000800000000000000" pitchFamily="50" charset="0"/>
              </a:rPr>
              <a:t>9</a:t>
            </a:r>
            <a:r>
              <a:rPr lang="ro-RO" sz="1800" dirty="0"/>
              <a:t>/mo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257F27E-478C-404B-8D29-E86DB22F87D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867152C-263B-493B-91A4-14F68FA96C0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77490" y="2485675"/>
            <a:ext cx="2578501" cy="923330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</a:t>
            </a:r>
            <a:r>
              <a:rPr lang="en-US" sz="2800" b="0" dirty="0" err="1"/>
              <a:t>mo</a:t>
            </a:r>
            <a:endParaRPr lang="ro-RO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E2ED17-E408-497C-88A5-EDF0F367F8C1}"/>
              </a:ext>
            </a:extLst>
          </p:cNvPr>
          <p:cNvGrpSpPr/>
          <p:nvPr/>
        </p:nvGrpSpPr>
        <p:grpSpPr>
          <a:xfrm>
            <a:off x="8452882" y="3998618"/>
            <a:ext cx="194251" cy="194251"/>
            <a:chOff x="5605463" y="4033838"/>
            <a:chExt cx="250031" cy="250031"/>
          </a:xfrm>
        </p:grpSpPr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8499AE84-E9C2-416E-9B3A-9DBE7105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BFA72B2-0E28-45D6-B6C2-AF0D8310F78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ABAE0829-4FA9-4940-80DB-13D215F534F4}"/>
              </a:ext>
            </a:extLst>
          </p:cNvPr>
          <p:cNvSpPr txBox="1"/>
          <p:nvPr/>
        </p:nvSpPr>
        <p:spPr>
          <a:xfrm>
            <a:off x="8641679" y="3959538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42494FF1-A4A1-4CCB-A874-42C3E914B760}"/>
              </a:ext>
            </a:extLst>
          </p:cNvPr>
          <p:cNvGrpSpPr/>
          <p:nvPr/>
        </p:nvGrpSpPr>
        <p:grpSpPr>
          <a:xfrm>
            <a:off x="8452882" y="4304184"/>
            <a:ext cx="194251" cy="194251"/>
            <a:chOff x="5605463" y="4033838"/>
            <a:chExt cx="250031" cy="250031"/>
          </a:xfrm>
        </p:grpSpPr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0C0FB4FA-D54B-487F-B5BB-07CF90F1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ED161B3E-A320-424E-A98D-58CC2BCFF74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02A335C3-6B49-4C8A-ABA4-F83BFF32183D}"/>
              </a:ext>
            </a:extLst>
          </p:cNvPr>
          <p:cNvSpPr txBox="1"/>
          <p:nvPr/>
        </p:nvSpPr>
        <p:spPr>
          <a:xfrm>
            <a:off x="8637403" y="426510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1E392233-3ECE-410C-9F04-662044CE9E23}"/>
              </a:ext>
            </a:extLst>
          </p:cNvPr>
          <p:cNvGrpSpPr/>
          <p:nvPr/>
        </p:nvGrpSpPr>
        <p:grpSpPr>
          <a:xfrm>
            <a:off x="8452882" y="4609750"/>
            <a:ext cx="194251" cy="194251"/>
            <a:chOff x="5605463" y="4033838"/>
            <a:chExt cx="250031" cy="250031"/>
          </a:xfrm>
        </p:grpSpPr>
        <p:pic>
          <p:nvPicPr>
            <p:cNvPr id="83" name="Graphic 82">
              <a:extLst>
                <a:ext uri="{FF2B5EF4-FFF2-40B4-BE49-F238E27FC236}">
                  <a16:creationId xmlns="" xmlns:a16="http://schemas.microsoft.com/office/drawing/2014/main" id="{3B86F4C8-571B-49A0-88CC-371EF167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2591CCBF-040B-4510-866D-F6628F9E8D3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DA772B48-30BB-48D5-996F-65E055F3056C}"/>
              </a:ext>
            </a:extLst>
          </p:cNvPr>
          <p:cNvSpPr txBox="1"/>
          <p:nvPr/>
        </p:nvSpPr>
        <p:spPr>
          <a:xfrm>
            <a:off x="8632741" y="457067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="" xmlns:a16="http://schemas.microsoft.com/office/drawing/2014/main" id="{12E13AA4-62BB-4DA1-ADDA-29F715C63C16}"/>
              </a:ext>
            </a:extLst>
          </p:cNvPr>
          <p:cNvSpPr/>
          <p:nvPr/>
        </p:nvSpPr>
        <p:spPr>
          <a:xfrm>
            <a:off x="8805422" y="5141109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63DEAB4E-9B29-4D63-B588-284D4A2BE5DE}"/>
              </a:ext>
            </a:extLst>
          </p:cNvPr>
          <p:cNvGrpSpPr/>
          <p:nvPr/>
        </p:nvGrpSpPr>
        <p:grpSpPr>
          <a:xfrm>
            <a:off x="4934164" y="3971596"/>
            <a:ext cx="250031" cy="250031"/>
            <a:chOff x="5605463" y="4033838"/>
            <a:chExt cx="250031" cy="250031"/>
          </a:xfrm>
        </p:grpSpPr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909341A3-8A9F-4917-89D3-6C1FECB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="" xmlns:a16="http://schemas.microsoft.com/office/drawing/2014/main" id="{12F5C83D-71E4-4704-A7F0-44E7842FD85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FF384B39-77EA-4266-BB7F-74E89FA92CE6}"/>
              </a:ext>
            </a:extLst>
          </p:cNvPr>
          <p:cNvSpPr txBox="1"/>
          <p:nvPr/>
        </p:nvSpPr>
        <p:spPr>
          <a:xfrm>
            <a:off x="5162332" y="3960484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2458DA48-49D7-4BF3-838D-91D895AECC4D}"/>
              </a:ext>
            </a:extLst>
          </p:cNvPr>
          <p:cNvGrpSpPr/>
          <p:nvPr/>
        </p:nvGrpSpPr>
        <p:grpSpPr>
          <a:xfrm>
            <a:off x="4934164" y="4321327"/>
            <a:ext cx="250031" cy="250031"/>
            <a:chOff x="5605463" y="4033838"/>
            <a:chExt cx="250031" cy="250031"/>
          </a:xfrm>
        </p:grpSpPr>
        <p:pic>
          <p:nvPicPr>
            <p:cNvPr id="92" name="Graphic 91">
              <a:extLst>
                <a:ext uri="{FF2B5EF4-FFF2-40B4-BE49-F238E27FC236}">
                  <a16:creationId xmlns="" xmlns:a16="http://schemas.microsoft.com/office/drawing/2014/main" id="{7816B792-F276-44D5-9F21-38A584C7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E71D9FB6-D809-4AED-BCAE-1BC15191EA2A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6E8492EE-50FD-4BF4-9059-2E10C54D8ECC}"/>
              </a:ext>
            </a:extLst>
          </p:cNvPr>
          <p:cNvSpPr txBox="1"/>
          <p:nvPr/>
        </p:nvSpPr>
        <p:spPr>
          <a:xfrm>
            <a:off x="5162332" y="4310215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Mauris ornare sodales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CFF4F5A-4FB6-4A61-98F3-1ED9520597C9}"/>
              </a:ext>
            </a:extLst>
          </p:cNvPr>
          <p:cNvGrpSpPr/>
          <p:nvPr/>
        </p:nvGrpSpPr>
        <p:grpSpPr>
          <a:xfrm>
            <a:off x="4934164" y="4666161"/>
            <a:ext cx="250031" cy="250031"/>
            <a:chOff x="5605463" y="4033838"/>
            <a:chExt cx="250031" cy="250031"/>
          </a:xfrm>
        </p:grpSpPr>
        <p:pic>
          <p:nvPicPr>
            <p:cNvPr id="97" name="Graphic 96">
              <a:extLst>
                <a:ext uri="{FF2B5EF4-FFF2-40B4-BE49-F238E27FC236}">
                  <a16:creationId xmlns="" xmlns:a16="http://schemas.microsoft.com/office/drawing/2014/main" id="{63EA5F55-C917-4C46-8FD8-74E8EF22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="" xmlns:a16="http://schemas.microsoft.com/office/drawing/2014/main" id="{DE680173-8138-437C-9C13-15AC8D191465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="" xmlns:a16="http://schemas.microsoft.com/office/drawing/2014/main" id="{94E4017F-1F73-4DDB-A849-14F8CF837C66}"/>
              </a:ext>
            </a:extLst>
          </p:cNvPr>
          <p:cNvSpPr txBox="1"/>
          <p:nvPr/>
        </p:nvSpPr>
        <p:spPr>
          <a:xfrm>
            <a:off x="5162332" y="4655049"/>
            <a:ext cx="2144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 vestibul</a:t>
            </a:r>
            <a:endParaRPr lang="en-US" sz="1200" noProof="1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6A43A88C-EEC8-4A84-94F8-0B5517DA53DB}"/>
              </a:ext>
            </a:extLst>
          </p:cNvPr>
          <p:cNvGrpSpPr/>
          <p:nvPr/>
        </p:nvGrpSpPr>
        <p:grpSpPr>
          <a:xfrm>
            <a:off x="4934164" y="5017041"/>
            <a:ext cx="250031" cy="250031"/>
            <a:chOff x="5605463" y="4033838"/>
            <a:chExt cx="250031" cy="250031"/>
          </a:xfrm>
        </p:grpSpPr>
        <p:pic>
          <p:nvPicPr>
            <p:cNvPr id="104" name="Graphic 103">
              <a:extLst>
                <a:ext uri="{FF2B5EF4-FFF2-40B4-BE49-F238E27FC236}">
                  <a16:creationId xmlns="" xmlns:a16="http://schemas.microsoft.com/office/drawing/2014/main" id="{930A28E7-BF93-49AA-AC01-CF8E1B115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="" xmlns:a16="http://schemas.microsoft.com/office/drawing/2014/main" id="{B3533661-B714-4EDA-B868-A3C53A6EB7CF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="" xmlns:a16="http://schemas.microsoft.com/office/drawing/2014/main" id="{7EBE4812-ACA7-42A2-A0B3-F5A2DDA2B7D4}"/>
              </a:ext>
            </a:extLst>
          </p:cNvPr>
          <p:cNvSpPr txBox="1"/>
          <p:nvPr/>
        </p:nvSpPr>
        <p:spPr>
          <a:xfrm>
            <a:off x="5162332" y="5005929"/>
            <a:ext cx="203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="" xmlns:a16="http://schemas.microsoft.com/office/drawing/2014/main" id="{1E1041CA-48E0-4D3C-B16A-7A4631D2276A}"/>
              </a:ext>
            </a:extLst>
          </p:cNvPr>
          <p:cNvSpPr/>
          <p:nvPr/>
        </p:nvSpPr>
        <p:spPr>
          <a:xfrm>
            <a:off x="5520690" y="5555923"/>
            <a:ext cx="1150620" cy="3429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tillium Bd" panose="00000800000000000000" pitchFamily="50" charset="0"/>
              </a:rPr>
              <a:t>select</a:t>
            </a:r>
            <a:endParaRPr lang="ro-RO" sz="1200" dirty="0">
              <a:latin typeface="Titillium Bd" panose="00000800000000000000" pitchFamily="50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45C01F1D-5FC2-4681-9276-4B38BE38998A}"/>
              </a:ext>
            </a:extLst>
          </p:cNvPr>
          <p:cNvGrpSpPr/>
          <p:nvPr/>
        </p:nvGrpSpPr>
        <p:grpSpPr>
          <a:xfrm>
            <a:off x="1909164" y="3999564"/>
            <a:ext cx="194251" cy="194251"/>
            <a:chOff x="5605463" y="4033838"/>
            <a:chExt cx="250031" cy="250031"/>
          </a:xfrm>
        </p:grpSpPr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6E582238-2661-4507-8206-7CBBCD77E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36" name="Oval 135">
              <a:extLst>
                <a:ext uri="{FF2B5EF4-FFF2-40B4-BE49-F238E27FC236}">
                  <a16:creationId xmlns="" xmlns:a16="http://schemas.microsoft.com/office/drawing/2014/main" id="{CDE8AFAA-0C5D-4A6D-9207-6B9AF0A7B502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="" xmlns:a16="http://schemas.microsoft.com/office/drawing/2014/main" id="{D99B19EB-47ED-4F05-80C8-019928779648}"/>
              </a:ext>
            </a:extLst>
          </p:cNvPr>
          <p:cNvSpPr txBox="1"/>
          <p:nvPr/>
        </p:nvSpPr>
        <p:spPr>
          <a:xfrm>
            <a:off x="2097961" y="3960484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="" xmlns:a16="http://schemas.microsoft.com/office/drawing/2014/main" id="{1839A50C-E088-4836-9356-58B5FB6CB7EE}"/>
              </a:ext>
            </a:extLst>
          </p:cNvPr>
          <p:cNvGrpSpPr/>
          <p:nvPr/>
        </p:nvGrpSpPr>
        <p:grpSpPr>
          <a:xfrm>
            <a:off x="1909164" y="4305130"/>
            <a:ext cx="194251" cy="194251"/>
            <a:chOff x="5605463" y="4033838"/>
            <a:chExt cx="250031" cy="250031"/>
          </a:xfrm>
        </p:grpSpPr>
        <p:pic>
          <p:nvPicPr>
            <p:cNvPr id="139" name="Graphic 138">
              <a:extLst>
                <a:ext uri="{FF2B5EF4-FFF2-40B4-BE49-F238E27FC236}">
                  <a16:creationId xmlns="" xmlns:a16="http://schemas.microsoft.com/office/drawing/2014/main" id="{C1D1CC74-3169-4D6D-99E9-FBB4154B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="" xmlns:a16="http://schemas.microsoft.com/office/drawing/2014/main" id="{E1BDAE63-D269-4058-B5E2-8D55D1B3B524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="" xmlns:a16="http://schemas.microsoft.com/office/drawing/2014/main" id="{B5BF8AC7-4E15-4569-BDD9-9F1336DAFA4D}"/>
              </a:ext>
            </a:extLst>
          </p:cNvPr>
          <p:cNvSpPr txBox="1"/>
          <p:nvPr/>
        </p:nvSpPr>
        <p:spPr>
          <a:xfrm>
            <a:off x="2093685" y="4266050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Maximus eu risus eu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31833B5E-B137-4A28-AE2C-9043C7319C2D}"/>
              </a:ext>
            </a:extLst>
          </p:cNvPr>
          <p:cNvGrpSpPr/>
          <p:nvPr/>
        </p:nvGrpSpPr>
        <p:grpSpPr>
          <a:xfrm>
            <a:off x="1909164" y="4610696"/>
            <a:ext cx="194251" cy="194251"/>
            <a:chOff x="5605463" y="4033838"/>
            <a:chExt cx="250031" cy="250031"/>
          </a:xfrm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AD043E63-C905-4CD3-B82D-A36F98E65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79014" y="4117682"/>
              <a:ext cx="102927" cy="82341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="" xmlns:a16="http://schemas.microsoft.com/office/drawing/2014/main" id="{C37A679B-B464-4648-A680-4D7B63070FD0}"/>
                </a:ext>
              </a:extLst>
            </p:cNvPr>
            <p:cNvSpPr/>
            <p:nvPr/>
          </p:nvSpPr>
          <p:spPr>
            <a:xfrm>
              <a:off x="5605463" y="4033838"/>
              <a:ext cx="250031" cy="250031"/>
            </a:xfrm>
            <a:prstGeom prst="ellipse">
              <a:avLst/>
            </a:prstGeom>
            <a:no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="" xmlns:a16="http://schemas.microsoft.com/office/drawing/2014/main" id="{78497069-6B0C-4652-B828-295C48BDA534}"/>
              </a:ext>
            </a:extLst>
          </p:cNvPr>
          <p:cNvSpPr txBox="1"/>
          <p:nvPr/>
        </p:nvSpPr>
        <p:spPr>
          <a:xfrm>
            <a:off x="2089023" y="4571616"/>
            <a:ext cx="186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Ornare sodales est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8DB58822-4EB4-44D7-90B7-D3DB68891AA3}"/>
              </a:ext>
            </a:extLst>
          </p:cNvPr>
          <p:cNvSpPr/>
          <p:nvPr/>
        </p:nvSpPr>
        <p:spPr>
          <a:xfrm>
            <a:off x="2261704" y="5142055"/>
            <a:ext cx="1150620" cy="3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="" xmlns:a16="http://schemas.microsoft.com/office/drawing/2014/main" id="{45F27159-C322-4597-91E5-85BF753DC7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="" xmlns:a16="http://schemas.microsoft.com/office/drawing/2014/main" id="{43F82FB4-2EE4-46AC-9788-15DC853FA5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950567"/>
      </p:ext>
    </p:extLst>
  </p:cSld>
  <p:clrMapOvr>
    <a:masterClrMapping/>
  </p:clrMapOvr>
  <p:transition spd="med">
    <p:pull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0D47107-5311-49D6-AEFD-6DCA988025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PRICING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TABLE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E0BD0AB-C779-4BCF-84E7-5E60F5E24A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804C988-AF09-4AB9-9CCB-D612C30692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MEDIUM PLAN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E9DBA4B-801C-4A02-A6E7-45777A7D36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26807" y="2356558"/>
            <a:ext cx="2378239" cy="707886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b="0" dirty="0">
                <a:latin typeface="Titillium Bd" panose="00000800000000000000" pitchFamily="50" charset="0"/>
              </a:rPr>
              <a:t>79</a:t>
            </a:r>
            <a:r>
              <a:rPr lang="en-US" sz="2000" b="0" dirty="0"/>
              <a:t>/month</a:t>
            </a:r>
            <a:endParaRPr lang="ro-RO" sz="2000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1A23696-CFDA-4C4D-A8FB-A7FC0059BC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BASIC PLAN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69C23B6-057C-4D7C-BEDB-35B62F2EDA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635048" y="2325781"/>
            <a:ext cx="2378239" cy="769441"/>
          </a:xfrm>
        </p:spPr>
        <p:txBody>
          <a:bodyPr/>
          <a:lstStyle/>
          <a:p>
            <a:r>
              <a:rPr lang="en-US" sz="2400" b="0" dirty="0"/>
              <a:t>$</a:t>
            </a:r>
            <a:r>
              <a:rPr lang="en-US" sz="4400" b="0" dirty="0">
                <a:latin typeface="Titillium Bd" panose="00000800000000000000" pitchFamily="50" charset="0"/>
              </a:rPr>
              <a:t>49</a:t>
            </a:r>
            <a:r>
              <a:rPr lang="en-US" sz="2000" b="0" dirty="0"/>
              <a:t>/month</a:t>
            </a:r>
            <a:endParaRPr lang="ro-RO" sz="4400" b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ECBFF6F8-89E8-4F4D-88AB-13C949114D6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PREMIUM PLAN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B6B467A-D763-4AC8-86AE-CC2D17C5630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919344" y="1839460"/>
            <a:ext cx="2378239" cy="830997"/>
          </a:xfrm>
        </p:spPr>
        <p:txBody>
          <a:bodyPr/>
          <a:lstStyle/>
          <a:p>
            <a:r>
              <a:rPr lang="en-US" sz="2800" b="0" dirty="0"/>
              <a:t>$</a:t>
            </a:r>
            <a:r>
              <a:rPr lang="en-US" sz="4800" b="0" dirty="0">
                <a:latin typeface="Titillium Bd" panose="00000800000000000000" pitchFamily="50" charset="0"/>
              </a:rPr>
              <a:t>99</a:t>
            </a:r>
            <a:r>
              <a:rPr lang="en-US" sz="2800" b="0" dirty="0"/>
              <a:t>/month</a:t>
            </a:r>
            <a:endParaRPr lang="ro-RO" sz="4800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6252EF9-8F5F-4D91-94C9-1A229F483B5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300GB</a:t>
            </a:r>
            <a:r>
              <a:rPr lang="en-US" noProof="1"/>
              <a:t> Disk Storage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5845C73-2E98-4CBD-873E-70D04E4DBD2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100GB</a:t>
            </a:r>
            <a:r>
              <a:rPr lang="en-US" noProof="1"/>
              <a:t> Bandwidth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8C2A430-A9A4-496A-992C-CBE79079840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10</a:t>
            </a:r>
            <a:r>
              <a:rPr lang="en-US" noProof="1"/>
              <a:t> Email Accounts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4D15B964-9355-4BF7-8E17-2AC35B9E4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8860054-8080-41DE-9C21-5C2008092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4190" y="3568003"/>
            <a:ext cx="2603610" cy="261610"/>
          </a:xfrm>
        </p:spPr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1TB</a:t>
            </a:r>
            <a:r>
              <a:rPr lang="en-US" noProof="1"/>
              <a:t> Disk Storage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380A524A-07EA-4E98-98F5-6F03F12876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400GB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Bandwidth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BECD757-EE4E-46B7-A5A0-E73F19556A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323AB6E-1C80-4478-8C4E-B0465393F7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1C0F8CE-4CB2-45F5-B98B-0FCB922E2FA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Databases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3DBEC3-3D0B-4BD8-B7B7-D152247668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/>
              <a:t>Licence </a:t>
            </a:r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Yes</a:t>
            </a:r>
            <a:r>
              <a:rPr lang="en-US" noProof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FBCC9B6-30A7-47A2-A343-70518BB839E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500GB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Disk Storage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9EB6857-6B33-4153-8494-16D3117EBC8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200GB</a:t>
            </a:r>
            <a:r>
              <a:rPr lang="en-US" noProof="1"/>
              <a:t> Bandwidth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9A2BDFD-D128-46FB-A464-ABD8238C6A6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20</a:t>
            </a:r>
            <a:r>
              <a:rPr lang="en-US" noProof="1">
                <a:solidFill>
                  <a:schemeClr val="tx1"/>
                </a:solidFill>
              </a:rPr>
              <a:t> </a:t>
            </a:r>
            <a:r>
              <a:rPr lang="en-US" noProof="1"/>
              <a:t>Email Accounts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321E76B-81D9-43C4-8EBF-46F5D8CB8A5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Titillium Bd" panose="00000800000000000000" pitchFamily="50" charset="0"/>
              </a:rPr>
              <a:t>24h</a:t>
            </a:r>
            <a:r>
              <a:rPr lang="en-US" noProof="1"/>
              <a:t> Support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1A9B1185-FE93-48FD-A7CF-31A42EBBB2F6}"/>
              </a:ext>
            </a:extLst>
          </p:cNvPr>
          <p:cNvSpPr/>
          <p:nvPr/>
        </p:nvSpPr>
        <p:spPr>
          <a:xfrm>
            <a:off x="2341473" y="5348302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07F62776-0E3B-4DD0-B8EE-1644F5EAE8F4}"/>
              </a:ext>
            </a:extLst>
          </p:cNvPr>
          <p:cNvSpPr/>
          <p:nvPr/>
        </p:nvSpPr>
        <p:spPr>
          <a:xfrm>
            <a:off x="5600453" y="5809596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3AF6B5A3-384C-4B63-BA5D-EF9A37F3A373}"/>
              </a:ext>
            </a:extLst>
          </p:cNvPr>
          <p:cNvSpPr/>
          <p:nvPr/>
        </p:nvSpPr>
        <p:spPr>
          <a:xfrm>
            <a:off x="8857076" y="5345618"/>
            <a:ext cx="991084" cy="2790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Titillium Bd" panose="00000800000000000000" pitchFamily="50" charset="0"/>
              </a:rPr>
              <a:t>select</a:t>
            </a:r>
            <a:endParaRPr lang="ro-RO" sz="1000" dirty="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B0F53CFA-BAA4-4C73-8B5D-FD6F8EFE4F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4E49E115-119F-454C-B9AE-947DAE86D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935505"/>
      </p:ext>
    </p:extLst>
  </p:cSld>
  <p:clrMapOvr>
    <a:masterClrMapping/>
  </p:clrMapOvr>
  <p:transition spd="med">
    <p:pull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AAB721B2-6DD6-4A59-91E3-43E2E73F41E6}"/>
              </a:ext>
            </a:extLst>
          </p:cNvPr>
          <p:cNvGrpSpPr/>
          <p:nvPr/>
        </p:nvGrpSpPr>
        <p:grpSpPr>
          <a:xfrm>
            <a:off x="-3" y="-36244"/>
            <a:ext cx="12192000" cy="7520366"/>
            <a:chOff x="0" y="-36244"/>
            <a:chExt cx="12192000" cy="7520366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40D526F9-466E-494F-B7F7-20667D12554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B00982">
                    <a:alpha val="80000"/>
                  </a:srgbClr>
                </a:gs>
                <a:gs pos="100000">
                  <a:srgbClr val="7030A0">
                    <a:alpha val="80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F40D88C-EFBA-40FC-BC82-14ACA7077FB0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2408161" y="61089"/>
              <a:ext cx="7520366" cy="73257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06783F3B-6C8B-4E21-B279-2B98B8FE503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559850" y="2095715"/>
              <a:ext cx="3216986" cy="31337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bg1"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 dirty="0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170DDE1-380C-41FA-A077-862F6A584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8562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755 Connections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3CFB8472-D409-4EE2-ABFF-AACD59341223}"/>
              </a:ext>
            </a:extLst>
          </p:cNvPr>
          <p:cNvGrpSpPr/>
          <p:nvPr/>
        </p:nvGrpSpPr>
        <p:grpSpPr>
          <a:xfrm>
            <a:off x="1089119" y="2167671"/>
            <a:ext cx="1735545" cy="1813423"/>
            <a:chOff x="4705711" y="3115098"/>
            <a:chExt cx="893779" cy="933885"/>
          </a:xfrm>
        </p:grpSpPr>
        <p:sp>
          <p:nvSpPr>
            <p:cNvPr id="75" name="AutoShape 1">
              <a:extLst>
                <a:ext uri="{FF2B5EF4-FFF2-40B4-BE49-F238E27FC236}">
                  <a16:creationId xmlns="" xmlns:a16="http://schemas.microsoft.com/office/drawing/2014/main" id="{CD1C8628-082F-4657-BB7F-52BA12E851A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6" name="AutoShape 1">
              <a:extLst>
                <a:ext uri="{FF2B5EF4-FFF2-40B4-BE49-F238E27FC236}">
                  <a16:creationId xmlns="" xmlns:a16="http://schemas.microsoft.com/office/drawing/2014/main" id="{7E6B75EC-86A4-493E-A3A7-6EFD169E8E8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38EDAE48-568A-4E3F-A795-6A3762FD29D7}"/>
              </a:ext>
            </a:extLst>
          </p:cNvPr>
          <p:cNvGrpSpPr/>
          <p:nvPr/>
        </p:nvGrpSpPr>
        <p:grpSpPr>
          <a:xfrm>
            <a:off x="3670394" y="2147118"/>
            <a:ext cx="1735545" cy="1813423"/>
            <a:chOff x="4705711" y="3115098"/>
            <a:chExt cx="893779" cy="933885"/>
          </a:xfrm>
        </p:grpSpPr>
        <p:sp>
          <p:nvSpPr>
            <p:cNvPr id="78" name="AutoShape 1">
              <a:extLst>
                <a:ext uri="{FF2B5EF4-FFF2-40B4-BE49-F238E27FC236}">
                  <a16:creationId xmlns="" xmlns:a16="http://schemas.microsoft.com/office/drawing/2014/main" id="{ACCC7F02-3654-4D69-A8E4-122A7A77167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79" name="AutoShape 1">
              <a:extLst>
                <a:ext uri="{FF2B5EF4-FFF2-40B4-BE49-F238E27FC236}">
                  <a16:creationId xmlns="" xmlns:a16="http://schemas.microsoft.com/office/drawing/2014/main" id="{CD6787ED-1627-4C09-96F0-23037BA4722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C42D6B2A-B4F1-4E8F-872B-7A08C60D10F7}"/>
              </a:ext>
            </a:extLst>
          </p:cNvPr>
          <p:cNvGrpSpPr/>
          <p:nvPr/>
        </p:nvGrpSpPr>
        <p:grpSpPr>
          <a:xfrm>
            <a:off x="6251669" y="2126565"/>
            <a:ext cx="1735545" cy="1813423"/>
            <a:chOff x="4705711" y="3115098"/>
            <a:chExt cx="893779" cy="933885"/>
          </a:xfrm>
        </p:grpSpPr>
        <p:sp>
          <p:nvSpPr>
            <p:cNvPr id="81" name="AutoShape 1">
              <a:extLst>
                <a:ext uri="{FF2B5EF4-FFF2-40B4-BE49-F238E27FC236}">
                  <a16:creationId xmlns="" xmlns:a16="http://schemas.microsoft.com/office/drawing/2014/main" id="{88FFAD84-27C5-4262-83A1-3DCE7B63C60F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2" name="AutoShape 1">
              <a:extLst>
                <a:ext uri="{FF2B5EF4-FFF2-40B4-BE49-F238E27FC236}">
                  <a16:creationId xmlns="" xmlns:a16="http://schemas.microsoft.com/office/drawing/2014/main" id="{FFD151FD-6867-4045-8D84-6A698151EA27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E56233A6-7AED-4593-B456-69800AD73BE4}"/>
              </a:ext>
            </a:extLst>
          </p:cNvPr>
          <p:cNvGrpSpPr/>
          <p:nvPr/>
        </p:nvGrpSpPr>
        <p:grpSpPr>
          <a:xfrm>
            <a:off x="8832944" y="2106012"/>
            <a:ext cx="1735545" cy="1813423"/>
            <a:chOff x="4705711" y="3115098"/>
            <a:chExt cx="893779" cy="933885"/>
          </a:xfrm>
        </p:grpSpPr>
        <p:sp>
          <p:nvSpPr>
            <p:cNvPr id="84" name="AutoShape 1">
              <a:extLst>
                <a:ext uri="{FF2B5EF4-FFF2-40B4-BE49-F238E27FC236}">
                  <a16:creationId xmlns="" xmlns:a16="http://schemas.microsoft.com/office/drawing/2014/main" id="{4BFF8232-5C59-4EC6-B723-0469638D6915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4693898" y="3126911"/>
              <a:ext cx="912716" cy="8890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B00982"/>
                </a:solidFill>
              </a:endParaRPr>
            </a:p>
          </p:txBody>
        </p:sp>
        <p:sp>
          <p:nvSpPr>
            <p:cNvPr id="85" name="AutoShape 1">
              <a:extLst>
                <a:ext uri="{FF2B5EF4-FFF2-40B4-BE49-F238E27FC236}">
                  <a16:creationId xmlns="" xmlns:a16="http://schemas.microsoft.com/office/drawing/2014/main" id="{43179E6B-5947-4A6D-BBCC-19197FE6A7F1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4703396" y="3152888"/>
              <a:ext cx="907844" cy="8843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86" name="Freeform 5">
            <a:extLst>
              <a:ext uri="{FF2B5EF4-FFF2-40B4-BE49-F238E27FC236}">
                <a16:creationId xmlns="" xmlns:a16="http://schemas.microsoft.com/office/drawing/2014/main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87" name="Group 12">
            <a:extLst>
              <a:ext uri="{FF2B5EF4-FFF2-40B4-BE49-F238E27FC236}">
                <a16:creationId xmlns="" xmlns:a16="http://schemas.microsoft.com/office/drawing/2014/main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="" xmlns:a16="http://schemas.microsoft.com/office/drawing/2014/main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="" xmlns:a16="http://schemas.microsoft.com/office/drawing/2014/main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="" xmlns:a16="http://schemas.microsoft.com/office/drawing/2014/main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="" xmlns:a16="http://schemas.microsoft.com/office/drawing/2014/main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="" xmlns:a16="http://schemas.microsoft.com/office/drawing/2014/main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="" xmlns:a16="http://schemas.microsoft.com/office/drawing/2014/main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="" xmlns:a16="http://schemas.microsoft.com/office/drawing/2014/main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1EF4EEC-F46B-48B9-94FA-E072A33AA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9752D06-0262-4F40-B48C-D6783696E4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8250B66-BF09-4E0C-BDB0-657329C7C2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B2AFAD4-4AF7-49F7-AFEC-854881F97F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FACEBOOK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7313E2C-8874-41E4-ADE2-8FF1E7E468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5474 Followers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28A7844-4F7A-47E7-A0B0-101EA4F627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2291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17D4A24-4D99-4826-B8C8-E63F752AC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INSTAGRAM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8E34406-5C03-4296-A59A-48462DB3AD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8562 Followers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F2CBEF-744F-4F0E-A766-60FEE3ED1A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58287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CFDE535-A68F-41BC-8AC3-1034B8DFB7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TWITTER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C32B339-6468-4750-9BE9-5B7605EADB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1245 Followers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955D640-5C68-4616-9BF1-293283697F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191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04F9DE4-1EE6-447B-8C8E-78EEBF766DE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LINKEDIN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7261E4C-5575-4824-A9D6-3E8B961DB24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755 Connections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CC2AB22-0A69-4233-80E0-855FF2DED6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075042" y="5432627"/>
            <a:ext cx="2190043" cy="553998"/>
          </a:xfrm>
        </p:spPr>
        <p:txBody>
          <a:bodyPr/>
          <a:lstStyle/>
          <a:p>
            <a:r>
              <a:rPr lang="en-US" noProof="1"/>
              <a:t>At vero eos et accusamus et </a:t>
            </a:r>
          </a:p>
          <a:p>
            <a:r>
              <a:rPr lang="en-US" noProof="1"/>
              <a:t>Et accusamus et iusto </a:t>
            </a:r>
          </a:p>
          <a:p>
            <a:r>
              <a:rPr lang="en-US" noProof="1"/>
              <a:t>odio dignissimos</a:t>
            </a:r>
          </a:p>
        </p:txBody>
      </p:sp>
      <p:sp>
        <p:nvSpPr>
          <p:cNvPr id="75" name="Teardrop 74">
            <a:extLst>
              <a:ext uri="{FF2B5EF4-FFF2-40B4-BE49-F238E27FC236}">
                <a16:creationId xmlns="" xmlns:a16="http://schemas.microsoft.com/office/drawing/2014/main" id="{1BFDBF18-8C64-4E30-9FC6-C6637E13A0B1}"/>
              </a:ext>
            </a:extLst>
          </p:cNvPr>
          <p:cNvSpPr/>
          <p:nvPr/>
        </p:nvSpPr>
        <p:spPr>
          <a:xfrm rot="8100000">
            <a:off x="3333013" y="179537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Freeform 19">
            <a:extLst>
              <a:ext uri="{FF2B5EF4-FFF2-40B4-BE49-F238E27FC236}">
                <a16:creationId xmlns="" xmlns:a16="http://schemas.microsoft.com/office/drawing/2014/main" id="{8F27BF90-8DF6-4FE3-A51F-76D8D3C02672}"/>
              </a:ext>
            </a:extLst>
          </p:cNvPr>
          <p:cNvSpPr>
            <a:spLocks noEditPoints="1"/>
          </p:cNvSpPr>
          <p:nvPr/>
        </p:nvSpPr>
        <p:spPr bwMode="auto">
          <a:xfrm>
            <a:off x="3530176" y="1958565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7" name="Teardrop 76">
            <a:extLst>
              <a:ext uri="{FF2B5EF4-FFF2-40B4-BE49-F238E27FC236}">
                <a16:creationId xmlns="" xmlns:a16="http://schemas.microsoft.com/office/drawing/2014/main" id="{06B4F491-F129-4D4E-91AD-36967C332907}"/>
              </a:ext>
            </a:extLst>
          </p:cNvPr>
          <p:cNvSpPr/>
          <p:nvPr/>
        </p:nvSpPr>
        <p:spPr>
          <a:xfrm rot="8100000">
            <a:off x="5963221" y="1706912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8" name="Freeform 19">
            <a:extLst>
              <a:ext uri="{FF2B5EF4-FFF2-40B4-BE49-F238E27FC236}">
                <a16:creationId xmlns="" xmlns:a16="http://schemas.microsoft.com/office/drawing/2014/main" id="{891FB4F4-BBE6-4ECC-A68D-77FDD379DED6}"/>
              </a:ext>
            </a:extLst>
          </p:cNvPr>
          <p:cNvSpPr>
            <a:spLocks noEditPoints="1"/>
          </p:cNvSpPr>
          <p:nvPr/>
        </p:nvSpPr>
        <p:spPr bwMode="auto">
          <a:xfrm>
            <a:off x="6160384" y="1870098"/>
            <a:ext cx="108977" cy="213135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9" name="Teardrop 78">
            <a:extLst>
              <a:ext uri="{FF2B5EF4-FFF2-40B4-BE49-F238E27FC236}">
                <a16:creationId xmlns="" xmlns:a16="http://schemas.microsoft.com/office/drawing/2014/main" id="{D392A425-DCF0-457D-B7B3-C8F7C55584EE}"/>
              </a:ext>
            </a:extLst>
          </p:cNvPr>
          <p:cNvSpPr/>
          <p:nvPr/>
        </p:nvSpPr>
        <p:spPr>
          <a:xfrm rot="8100000">
            <a:off x="5276618" y="2629433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0" name="Group 12">
            <a:extLst>
              <a:ext uri="{FF2B5EF4-FFF2-40B4-BE49-F238E27FC236}">
                <a16:creationId xmlns="" xmlns:a16="http://schemas.microsoft.com/office/drawing/2014/main" id="{4BB6F229-9B05-4A0A-8931-42EE153269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795" y="2774874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1" name="Freeform 13">
              <a:extLst>
                <a:ext uri="{FF2B5EF4-FFF2-40B4-BE49-F238E27FC236}">
                  <a16:creationId xmlns="" xmlns:a16="http://schemas.microsoft.com/office/drawing/2014/main" id="{0209B594-3C97-46A6-AEF3-E048955B4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2" name="Freeform 14">
              <a:extLst>
                <a:ext uri="{FF2B5EF4-FFF2-40B4-BE49-F238E27FC236}">
                  <a16:creationId xmlns="" xmlns:a16="http://schemas.microsoft.com/office/drawing/2014/main" id="{5A9CBA42-FC59-47A1-A6CA-3F04A2549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5">
              <a:extLst>
                <a:ext uri="{FF2B5EF4-FFF2-40B4-BE49-F238E27FC236}">
                  <a16:creationId xmlns="" xmlns:a16="http://schemas.microsoft.com/office/drawing/2014/main" id="{C3CD9290-A927-4658-95F1-7421D1EEB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4" name="Teardrop 83">
            <a:extLst>
              <a:ext uri="{FF2B5EF4-FFF2-40B4-BE49-F238E27FC236}">
                <a16:creationId xmlns="" xmlns:a16="http://schemas.microsoft.com/office/drawing/2014/main" id="{0048F83A-6EBA-45B7-ADAD-9AF0DD452D1E}"/>
              </a:ext>
            </a:extLst>
          </p:cNvPr>
          <p:cNvSpPr/>
          <p:nvPr/>
        </p:nvSpPr>
        <p:spPr>
          <a:xfrm rot="8100000">
            <a:off x="2920911" y="209625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85" name="Group 12">
            <a:extLst>
              <a:ext uri="{FF2B5EF4-FFF2-40B4-BE49-F238E27FC236}">
                <a16:creationId xmlns="" xmlns:a16="http://schemas.microsoft.com/office/drawing/2014/main" id="{230C468D-09A4-4972-B9E3-450A52F80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71088" y="2241692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86" name="Freeform 13">
              <a:extLst>
                <a:ext uri="{FF2B5EF4-FFF2-40B4-BE49-F238E27FC236}">
                  <a16:creationId xmlns="" xmlns:a16="http://schemas.microsoft.com/office/drawing/2014/main" id="{B069C856-478B-48DA-AEEE-8EA93681F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14">
              <a:extLst>
                <a:ext uri="{FF2B5EF4-FFF2-40B4-BE49-F238E27FC236}">
                  <a16:creationId xmlns="" xmlns:a16="http://schemas.microsoft.com/office/drawing/2014/main" id="{6555ED86-27C3-4E37-B5A2-2D7D4B67F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8" name="Freeform 15">
              <a:extLst>
                <a:ext uri="{FF2B5EF4-FFF2-40B4-BE49-F238E27FC236}">
                  <a16:creationId xmlns="" xmlns:a16="http://schemas.microsoft.com/office/drawing/2014/main" id="{2F62A4B2-810B-4395-A7D6-83F38E42A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9" name="Teardrop 88">
            <a:extLst>
              <a:ext uri="{FF2B5EF4-FFF2-40B4-BE49-F238E27FC236}">
                <a16:creationId xmlns="" xmlns:a16="http://schemas.microsoft.com/office/drawing/2014/main" id="{4FF7F71A-A827-4165-B5AC-CCA0976A7EEC}"/>
              </a:ext>
            </a:extLst>
          </p:cNvPr>
          <p:cNvSpPr/>
          <p:nvPr/>
        </p:nvSpPr>
        <p:spPr>
          <a:xfrm rot="8100000">
            <a:off x="8839413" y="366209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90" name="Group 12">
            <a:extLst>
              <a:ext uri="{FF2B5EF4-FFF2-40B4-BE49-F238E27FC236}">
                <a16:creationId xmlns="" xmlns:a16="http://schemas.microsoft.com/office/drawing/2014/main" id="{67ABFEA7-D546-4E20-AFCA-1FCD9BE1EE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9590" y="3807540"/>
            <a:ext cx="202950" cy="202386"/>
            <a:chOff x="1674" y="0"/>
            <a:chExt cx="4315" cy="4303"/>
          </a:xfrm>
          <a:solidFill>
            <a:schemeClr val="bg1"/>
          </a:solidFill>
        </p:grpSpPr>
        <p:sp>
          <p:nvSpPr>
            <p:cNvPr id="91" name="Freeform 13">
              <a:extLst>
                <a:ext uri="{FF2B5EF4-FFF2-40B4-BE49-F238E27FC236}">
                  <a16:creationId xmlns="" xmlns:a16="http://schemas.microsoft.com/office/drawing/2014/main" id="{4D1B6E83-14E9-477C-B8F9-1CDE1CC11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2" name="Freeform 14">
              <a:extLst>
                <a:ext uri="{FF2B5EF4-FFF2-40B4-BE49-F238E27FC236}">
                  <a16:creationId xmlns="" xmlns:a16="http://schemas.microsoft.com/office/drawing/2014/main" id="{8BB3A25C-BF8A-40CE-A31D-A8BE8654D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5">
              <a:extLst>
                <a:ext uri="{FF2B5EF4-FFF2-40B4-BE49-F238E27FC236}">
                  <a16:creationId xmlns="" xmlns:a16="http://schemas.microsoft.com/office/drawing/2014/main" id="{F2FEFB5D-FA3F-4128-BB22-794F8D8BF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5" name="Teardrop 94">
            <a:extLst>
              <a:ext uri="{FF2B5EF4-FFF2-40B4-BE49-F238E27FC236}">
                <a16:creationId xmlns="" xmlns:a16="http://schemas.microsoft.com/office/drawing/2014/main" id="{1D0EA0A8-C905-4A36-BECA-732C6289944F}"/>
              </a:ext>
            </a:extLst>
          </p:cNvPr>
          <p:cNvSpPr/>
          <p:nvPr/>
        </p:nvSpPr>
        <p:spPr>
          <a:xfrm rot="8100000">
            <a:off x="3894514" y="1610669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6" name="Freeform 23">
            <a:extLst>
              <a:ext uri="{FF2B5EF4-FFF2-40B4-BE49-F238E27FC236}">
                <a16:creationId xmlns="" xmlns:a16="http://schemas.microsoft.com/office/drawing/2014/main" id="{93242BB5-158D-4379-810E-C834C43595A6}"/>
              </a:ext>
            </a:extLst>
          </p:cNvPr>
          <p:cNvSpPr>
            <a:spLocks noEditPoints="1"/>
          </p:cNvSpPr>
          <p:nvPr/>
        </p:nvSpPr>
        <p:spPr bwMode="auto">
          <a:xfrm>
            <a:off x="4018632" y="1771455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7" name="Teardrop 96">
            <a:extLst>
              <a:ext uri="{FF2B5EF4-FFF2-40B4-BE49-F238E27FC236}">
                <a16:creationId xmlns="" xmlns:a16="http://schemas.microsoft.com/office/drawing/2014/main" id="{D8D3F84B-467F-4014-ACB5-54730C6EE742}"/>
              </a:ext>
            </a:extLst>
          </p:cNvPr>
          <p:cNvSpPr/>
          <p:nvPr/>
        </p:nvSpPr>
        <p:spPr>
          <a:xfrm rot="8100000">
            <a:off x="4108087" y="3476457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8" name="Freeform 23">
            <a:extLst>
              <a:ext uri="{FF2B5EF4-FFF2-40B4-BE49-F238E27FC236}">
                <a16:creationId xmlns="" xmlns:a16="http://schemas.microsoft.com/office/drawing/2014/main" id="{F5E63034-FCB0-44A1-89B1-E7A21038913E}"/>
              </a:ext>
            </a:extLst>
          </p:cNvPr>
          <p:cNvSpPr>
            <a:spLocks noEditPoints="1"/>
          </p:cNvSpPr>
          <p:nvPr/>
        </p:nvSpPr>
        <p:spPr bwMode="auto">
          <a:xfrm>
            <a:off x="4232205" y="3637243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2" name="Teardrop 101">
            <a:extLst>
              <a:ext uri="{FF2B5EF4-FFF2-40B4-BE49-F238E27FC236}">
                <a16:creationId xmlns="" xmlns:a16="http://schemas.microsoft.com/office/drawing/2014/main" id="{885F073F-2E9E-4973-ADB5-D140DD11C5F8}"/>
              </a:ext>
            </a:extLst>
          </p:cNvPr>
          <p:cNvSpPr/>
          <p:nvPr/>
        </p:nvSpPr>
        <p:spPr>
          <a:xfrm rot="8100000">
            <a:off x="6931363" y="1740361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3" name="Freeform 23">
            <a:extLst>
              <a:ext uri="{FF2B5EF4-FFF2-40B4-BE49-F238E27FC236}">
                <a16:creationId xmlns="" xmlns:a16="http://schemas.microsoft.com/office/drawing/2014/main" id="{D6ACDBBC-BA6E-4195-8F27-E813033A9844}"/>
              </a:ext>
            </a:extLst>
          </p:cNvPr>
          <p:cNvSpPr>
            <a:spLocks noEditPoints="1"/>
          </p:cNvSpPr>
          <p:nvPr/>
        </p:nvSpPr>
        <p:spPr bwMode="auto">
          <a:xfrm>
            <a:off x="7055481" y="1901147"/>
            <a:ext cx="255068" cy="206981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104" name="Teardrop 103">
            <a:extLst>
              <a:ext uri="{FF2B5EF4-FFF2-40B4-BE49-F238E27FC236}">
                <a16:creationId xmlns="" xmlns:a16="http://schemas.microsoft.com/office/drawing/2014/main" id="{33D9CB55-E632-41C6-B69E-0CBEE3B98EB8}"/>
              </a:ext>
            </a:extLst>
          </p:cNvPr>
          <p:cNvSpPr/>
          <p:nvPr/>
        </p:nvSpPr>
        <p:spPr>
          <a:xfrm rot="8100000">
            <a:off x="5390260" y="1884165"/>
            <a:ext cx="503304" cy="503304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05" name="Freeform 5">
            <a:extLst>
              <a:ext uri="{FF2B5EF4-FFF2-40B4-BE49-F238E27FC236}">
                <a16:creationId xmlns="" xmlns:a16="http://schemas.microsoft.com/office/drawing/2014/main" id="{E7D08F17-50E5-414E-89AB-F489BCEA2795}"/>
              </a:ext>
            </a:extLst>
          </p:cNvPr>
          <p:cNvSpPr>
            <a:spLocks noEditPoints="1"/>
          </p:cNvSpPr>
          <p:nvPr/>
        </p:nvSpPr>
        <p:spPr bwMode="auto">
          <a:xfrm>
            <a:off x="5541242" y="2027493"/>
            <a:ext cx="201340" cy="200263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06" name="Freeform 19">
            <a:extLst>
              <a:ext uri="{FF2B5EF4-FFF2-40B4-BE49-F238E27FC236}">
                <a16:creationId xmlns="" xmlns:a16="http://schemas.microsoft.com/office/drawing/2014/main" id="{F01C2D9B-0FB6-41CE-8CC4-23C6DF9CC2EC}"/>
              </a:ext>
            </a:extLst>
          </p:cNvPr>
          <p:cNvSpPr>
            <a:spLocks noEditPoints="1"/>
          </p:cNvSpPr>
          <p:nvPr/>
        </p:nvSpPr>
        <p:spPr bwMode="auto">
          <a:xfrm>
            <a:off x="2398633" y="5324491"/>
            <a:ext cx="442782" cy="865980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grpSp>
        <p:nvGrpSpPr>
          <p:cNvPr id="111" name="Group 12">
            <a:extLst>
              <a:ext uri="{FF2B5EF4-FFF2-40B4-BE49-F238E27FC236}">
                <a16:creationId xmlns="" xmlns:a16="http://schemas.microsoft.com/office/drawing/2014/main" id="{80C57313-0F49-4C61-8F67-76A04B815D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27" y="5324491"/>
            <a:ext cx="868395" cy="865980"/>
            <a:chOff x="1674" y="0"/>
            <a:chExt cx="4315" cy="4303"/>
          </a:xfrm>
          <a:solidFill>
            <a:schemeClr val="bg1"/>
          </a:solidFill>
        </p:grpSpPr>
        <p:sp>
          <p:nvSpPr>
            <p:cNvPr id="127" name="Freeform 13">
              <a:extLst>
                <a:ext uri="{FF2B5EF4-FFF2-40B4-BE49-F238E27FC236}">
                  <a16:creationId xmlns="" xmlns:a16="http://schemas.microsoft.com/office/drawing/2014/main" id="{898A4C02-029E-4C95-91AA-F429F8B02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8" name="Freeform 14">
              <a:extLst>
                <a:ext uri="{FF2B5EF4-FFF2-40B4-BE49-F238E27FC236}">
                  <a16:creationId xmlns="" xmlns:a16="http://schemas.microsoft.com/office/drawing/2014/main" id="{2A648A6E-F708-4C1B-B5B3-3B94CC9CA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9" name="Freeform 15">
              <a:extLst>
                <a:ext uri="{FF2B5EF4-FFF2-40B4-BE49-F238E27FC236}">
                  <a16:creationId xmlns="" xmlns:a16="http://schemas.microsoft.com/office/drawing/2014/main" id="{F3C752C6-96D9-4D77-A738-19AC5A4B6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solidFill>
              <a:schemeClr val="bg1">
                <a:alpha val="18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30" name="Freeform 5">
            <a:extLst>
              <a:ext uri="{FF2B5EF4-FFF2-40B4-BE49-F238E27FC236}">
                <a16:creationId xmlns="" xmlns:a16="http://schemas.microsoft.com/office/drawing/2014/main" id="{D0F58041-41C6-46E9-8C7D-DB19021AD42D}"/>
              </a:ext>
            </a:extLst>
          </p:cNvPr>
          <p:cNvSpPr>
            <a:spLocks noEditPoints="1"/>
          </p:cNvSpPr>
          <p:nvPr/>
        </p:nvSpPr>
        <p:spPr bwMode="auto">
          <a:xfrm>
            <a:off x="10350100" y="5394329"/>
            <a:ext cx="790339" cy="786110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/>
          </a:p>
        </p:txBody>
      </p:sp>
      <p:sp>
        <p:nvSpPr>
          <p:cNvPr id="132" name="Freeform 23">
            <a:extLst>
              <a:ext uri="{FF2B5EF4-FFF2-40B4-BE49-F238E27FC236}">
                <a16:creationId xmlns="" xmlns:a16="http://schemas.microsoft.com/office/drawing/2014/main" id="{202CC596-F934-431C-BF5B-E1FEE81A4B77}"/>
              </a:ext>
            </a:extLst>
          </p:cNvPr>
          <p:cNvSpPr>
            <a:spLocks noEditPoints="1"/>
          </p:cNvSpPr>
          <p:nvPr/>
        </p:nvSpPr>
        <p:spPr bwMode="auto">
          <a:xfrm>
            <a:off x="7496009" y="5358865"/>
            <a:ext cx="1012447" cy="821573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23" name="Footer Placeholder 22">
            <a:extLst>
              <a:ext uri="{FF2B5EF4-FFF2-40B4-BE49-F238E27FC236}">
                <a16:creationId xmlns="" xmlns:a16="http://schemas.microsoft.com/office/drawing/2014/main" id="{CE73662E-8227-4C9D-A89F-AD4ADBBDD0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="" xmlns:a16="http://schemas.microsoft.com/office/drawing/2014/main" id="{961336FA-AFD0-471D-A99E-092E6C3421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080395"/>
      </p:ext>
    </p:extLst>
  </p:cSld>
  <p:clrMapOvr>
    <a:masterClrMapping/>
  </p:clrMapOvr>
  <p:transition spd="med">
    <p:pull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F709B6C6-D143-42D9-8A01-82BE1F44E636}"/>
              </a:ext>
            </a:extLst>
          </p:cNvPr>
          <p:cNvSpPr/>
          <p:nvPr/>
        </p:nvSpPr>
        <p:spPr>
          <a:xfrm>
            <a:off x="-4881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alpha val="90000"/>
                </a:schemeClr>
              </a:gs>
              <a:gs pos="100000">
                <a:schemeClr val="tx1">
                  <a:lumMod val="60000"/>
                  <a:lumOff val="40000"/>
                  <a:alpha val="9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32DF371-9149-48AE-9658-A4849625FC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office@yourwebsite.com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961F282-336B-43EB-B2AA-2E4654DA39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2D024730-20AF-44F2-8472-EA94A75756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054 5654 7888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11320AE-7E87-4624-8EC9-B8407E080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</p:spPr>
        <p:txBody>
          <a:bodyPr/>
          <a:lstStyle/>
          <a:p>
            <a:r>
              <a:rPr lang="en-US" dirty="0"/>
              <a:t>Telephone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FE2BD89-8864-4343-A4A7-ED18C5A228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43 </a:t>
            </a:r>
            <a:r>
              <a:rPr lang="en-US" dirty="0" err="1"/>
              <a:t>Exibiton</a:t>
            </a:r>
            <a:r>
              <a:rPr lang="en-US" dirty="0"/>
              <a:t> Street, Melbourne, AU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CE19848-BFE3-4685-8DDC-5B0D43AD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Address</a:t>
            </a:r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F448DAE-BFDB-4EF2-9DFA-3341738A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898862"/>
            <a:ext cx="5046103" cy="1217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CONTACT </a:t>
            </a:r>
          </a:p>
          <a:p>
            <a:r>
              <a:rPr lang="en-US" dirty="0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INFORMATION</a:t>
            </a:r>
            <a:endParaRPr lang="ro-RO" dirty="0">
              <a:solidFill>
                <a:schemeClr val="bg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494D74B9-6EED-4613-9720-E717CB46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6897" y="5327805"/>
            <a:ext cx="254721" cy="18768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="" xmlns:a16="http://schemas.microsoft.com/office/drawing/2014/main" id="{39E88926-EC0D-4349-BDC2-E39308D6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2601" y="4074098"/>
            <a:ext cx="303315" cy="25998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="" xmlns:a16="http://schemas.microsoft.com/office/drawing/2014/main" id="{F385E0CA-D93C-4D06-B84D-AA310B510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1633" y="4687620"/>
            <a:ext cx="259985" cy="25998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4CE9092-F217-4829-9F53-5CFA1A2685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E4A8DED-0DAB-490F-A712-C03DDCC40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95719452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fores\AppData\Local\Monosnap\Temp\main.js - public - Visual Studio Code 2021-07-18 02.50.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1315"/>
          <a:stretch/>
        </p:blipFill>
        <p:spPr bwMode="auto">
          <a:xfrm>
            <a:off x="1307940" y="3253042"/>
            <a:ext cx="5134758" cy="28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Passing functions as arguments.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Means the function will be executed later.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set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nameless function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E,g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function() { 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=&gt; {}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arg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=&gt; {}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Callback Function</a:t>
            </a:r>
            <a:endParaRPr lang="ro-RO" altLang="ja-JP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191921" y="6022645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“named”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pic>
        <p:nvPicPr>
          <p:cNvPr id="16" name="Picture 3" descr="C:\Users\fores\AppData\Local\Monosnap\Temp\main.js - public - Visual Studio Code 2021-07-18 02.28.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3" y="1909394"/>
            <a:ext cx="4694066" cy="31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031808" y="3744391"/>
            <a:ext cx="16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3600" b="1" dirty="0" smtClean="0"/>
              <a:t>≒</a:t>
            </a:r>
            <a:endParaRPr lang="ja-JP" altLang="en-US" sz="3600" b="1" dirty="0"/>
          </a:p>
        </p:txBody>
      </p:sp>
      <p:sp>
        <p:nvSpPr>
          <p:cNvPr id="21" name="正方形/長方形 20"/>
          <p:cNvSpPr/>
          <p:nvPr/>
        </p:nvSpPr>
        <p:spPr>
          <a:xfrm>
            <a:off x="6817485" y="5663880"/>
            <a:ext cx="5370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lement.addEventListener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(‘event’, function { // do });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97792" y="4182319"/>
            <a:ext cx="3599727" cy="563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1582720" y="3838996"/>
            <a:ext cx="2292599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>
            <a:off x="3410673" y="4344365"/>
            <a:ext cx="663616" cy="128093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1582720" y="3264616"/>
            <a:ext cx="2881250" cy="50536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3935391" y="3769985"/>
            <a:ext cx="837237" cy="161605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4136019" y="3769985"/>
            <a:ext cx="680735" cy="131397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6817485" y="5039364"/>
            <a:ext cx="5366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of the callback function </a:t>
            </a:r>
            <a:r>
              <a:rPr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“nameless” function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ja-JP" altLang="en-US" sz="1400" dirty="0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9586466" y="4745620"/>
            <a:ext cx="0" cy="9414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7524943" y="5251445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 seems complicated,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  but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it's actually simple.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875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developer tool of Chrome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F12 key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Or, CTRL + SHIFT + I (Win) /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⌘ + option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 I (Mac).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            tools.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Elements tab shows HTML and CSS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edit HTML / CSS directly with this tool.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check the elements of the Web site.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is a tool to emulate various type of devices.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is used to debug JavaScript.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errors will be shown in this tab.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output values with console.log()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check the files including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Network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can measure loading time of the Web site.</a:t>
            </a:r>
          </a:p>
          <a:p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Understand</a:t>
            </a:r>
            <a:r>
              <a:rPr lang="en-US" altLang="ja-JP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Actions of the Web site.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86" y="1933604"/>
            <a:ext cx="4791920" cy="2695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2552" b="95273"/>
          <a:stretch/>
        </p:blipFill>
        <p:spPr bwMode="auto">
          <a:xfrm>
            <a:off x="4022086" y="2752661"/>
            <a:ext cx="522906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365" r="96248" b="95273"/>
          <a:stretch/>
        </p:blipFill>
        <p:spPr bwMode="auto">
          <a:xfrm>
            <a:off x="1928998" y="3637053"/>
            <a:ext cx="220035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fores\AppData\Local\Monosnap\Temp\Title(Used in Bookmark) - Google Chrome 2021-07-12 10.49.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" t="365" r="92552" b="95273"/>
          <a:stretch/>
        </p:blipFill>
        <p:spPr bwMode="auto">
          <a:xfrm>
            <a:off x="1928998" y="3927491"/>
            <a:ext cx="233423" cy="2010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7140256" y="4632051"/>
            <a:ext cx="4848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set of HTML, CSS and JavaScript is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front-end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In the other hand, other languages to control actions or manage database of the Web site are called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back-end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or “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server-side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language. E.g. Python, Java, PHP, Ruby and Node.js.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497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search and install below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 chrome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installing, let’s 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want.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another html file and link to it with &lt;a&gt; tag.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good to develop your own introduction pages.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later class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35632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70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Firebase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88331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Web service development with Firebase.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Firebase allows beginners </a:t>
            </a:r>
            <a:r>
              <a:rPr lang="en-US" altLang="ja-JP" sz="2400" i="0" dirty="0"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own web service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dirty="0" smtClean="0"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11430256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Firebase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61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create project and how to run it with Firebase.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authenticate and how to enable chat functions.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Hello World in Firebase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70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5998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Firebase web code lab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Overview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Get the sample 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get the base code.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to get the code with Sourcetree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ithub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and copy URL of the repository.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new tab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input the URL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folder to save the code and designate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clone button.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manage the code on Github, you have to create Github account and connect with it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also can get the code by downloading it as ZIP file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Unzip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read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3. Create and set up a Firebase project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1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" name="Picture 2" descr="C:\Users\fores\AppData\Local\Monosnap\Temp\firebase_codelab-friendlychat-web_ The source for the Firebase codelab for building a cross-platform chat app - Google Chrome 2021-07-04 03.33.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535642"/>
            <a:ext cx="3838364" cy="2813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Sourcetree 2021-07-04 03.40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59" y="3519522"/>
            <a:ext cx="3838364" cy="2702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 flipV="1">
            <a:off x="4298260" y="3191720"/>
            <a:ext cx="31982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369934" y="3735730"/>
            <a:ext cx="112660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38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Firebase project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 in to Firebase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New Google Account user may be shown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difrrernt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welcome screen.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case, please proceed by the guide until appear this start image.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 project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Analytics for this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 Firebase web app to the project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&lt;/&gt; to create a new Firebase web app.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the app with the nickname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then check the box next to Also set up Firebase Hosting for this app.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Register 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through the remaining steps. You don't need to follow the instructions now; these will be covered in later steps of this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codelab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 to the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2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037408" y="2998809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Firebase console - Google Chrome 2021-07-04 03.58.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2" y="956841"/>
            <a:ext cx="4069064" cy="18038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7037408" y="2601412"/>
            <a:ext cx="459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Firebase console - Google Chrome 2021-07-04 04.0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2908140"/>
            <a:ext cx="2014555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Firebase console - Google Chrome 2021-07-04 04.0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5" y="2908140"/>
            <a:ext cx="1989330" cy="16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riendlyChat – Overview – Firebase console - Google Chrome 2021-07-04 04.14.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3" y="4711199"/>
            <a:ext cx="2014554" cy="7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FriendlyChat – Overview – Firebase console - Google Chrome 2021-07-04 04.20.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2" b="65717"/>
          <a:stretch/>
        </p:blipFill>
        <p:spPr bwMode="auto">
          <a:xfrm>
            <a:off x="9778265" y="4683827"/>
            <a:ext cx="1977291" cy="15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71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Google sign-in for Firebase Authentication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Authentication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and enable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provider, then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public-facing name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 Chat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your e-mail.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Save.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Database in the Firebase console.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Create database in the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the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in test mode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option, then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location where your Cloud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 is stored. You can leave this as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default. 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3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164729" y="3019065"/>
            <a:ext cx="3318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481823" y="2258030"/>
            <a:ext cx="10147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FriendlyChat – Authentication – Firebase console - Google Chrome 2021-07-04 04.25.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1" y="421741"/>
            <a:ext cx="4075563" cy="2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FriendlyChat – Authentication – Firebase console - Google Chrome 2021-07-04 06.45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90" y="2936110"/>
            <a:ext cx="4075563" cy="2813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FriendlyChat – Cloud Firestore – Firebase console - Google Chrome 2021-07-04 06.54.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9" y="5305063"/>
            <a:ext cx="1983069" cy="9643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FriendlyChat – Cloud Firestore – Firebase console - Google Chrome 2021-07-04 06.55.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33" y="5305063"/>
            <a:ext cx="1839385" cy="122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FriendlyChat – Cloud Firestore – Firebase console - Google Chrome 2021-07-04 06.55.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6" y="5305063"/>
            <a:ext cx="2236987" cy="1228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173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C__WINDOWS_system32_cmd.exe 2021-07-04 16.50.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36" y="4441119"/>
            <a:ext cx="2089222" cy="9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Cloud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console.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there's no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Started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button, it means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that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Cloud storage is already enabled,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don't need to follow the steps below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Get started.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storage as default settings.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Firebase CLI (with Node.js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Node.js download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&amp;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Node.js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by default settings.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Command prompt(CMD) or Terminal(Mac). You can find the app using search box of the OS.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node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”,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check the version.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npm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-g install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firebase-tools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wait.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may take a few minutes to complete install)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--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version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check the version.</a:t>
            </a: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4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4098" name="Picture 2" descr="C:\Users\fores\AppData\Local\Monosnap\Temp\FriendlyChat – Storage – Firebase console - Google Chrome 2021-07-04 07.08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00" y="1797934"/>
            <a:ext cx="5147894" cy="1747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635339" y="1478583"/>
            <a:ext cx="5150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When this screen is shown, the storage is already enabled.</a:t>
            </a:r>
            <a:endParaRPr lang="ja-JP" altLang="en-US" sz="14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2583" y="4129108"/>
            <a:ext cx="4676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The versions may be different. “-v” equals “--version”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029" name="Picture 5" descr="C:\Users\fores\AppData\Local\Monosnap\Temp\C__WINDOWS_system32_cmd.exe 2021-07-04 16.53.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90" y="5663063"/>
            <a:ext cx="3191465" cy="5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5733327" y="2228128"/>
            <a:ext cx="7253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6458673" y="5256835"/>
            <a:ext cx="15394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635339" y="6043914"/>
            <a:ext cx="8650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9479667" y="4641449"/>
            <a:ext cx="63660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978099" y="5928465"/>
            <a:ext cx="1782060" cy="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9479667" y="5193175"/>
            <a:ext cx="5478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741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ores\AppData\Local\Monosnap\Temp\C__WINDOWS_system32_cmd.exe - firebase  login 2021-07-04 17.0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57" y="892024"/>
            <a:ext cx="4764978" cy="1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5887193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Firebase with CLI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login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 ask you a question on data collection.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“n” (=No).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Browser confirms permission of CLI.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“Allow” button.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your code with Firebase CLI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directory to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directory on CMD or Terminal with “cd” command.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cd {target-directory}”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drag and drop the target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CMD or Terminal instead of typing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However, when you move other drive, 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may be need to type target drive like “D:”.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use --add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associate your app with Firebase project.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Enter and to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friendlychat-xxxxx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 and type ”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staging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 5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C:\Users\fores\AppData\Local\Monosnap\Temp\Sign in – Google accounts - Google Chrome 2021-07-04 17.07.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 bwMode="auto">
          <a:xfrm>
            <a:off x="6838435" y="2895237"/>
            <a:ext cx="2066924" cy="18334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Firebase CLI - Google Chrome 2021-07-04 17.10.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99" y="3614585"/>
            <a:ext cx="2590035" cy="111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選択C__WINDOWS_system32_cmd.exe 2021-07-04 18.02.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34" y="4893378"/>
            <a:ext cx="4703513" cy="13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151454" y="3267922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角丸四角形 3"/>
          <p:cNvSpPr/>
          <p:nvPr/>
        </p:nvSpPr>
        <p:spPr>
          <a:xfrm>
            <a:off x="6057417" y="4302350"/>
            <a:ext cx="297084" cy="2864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>
            <a:off x="6354501" y="3905437"/>
            <a:ext cx="483933" cy="11166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151454" y="2233917"/>
            <a:ext cx="2480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7666302" y="1032374"/>
            <a:ext cx="79093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751014" y="1622009"/>
            <a:ext cx="22564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7666302" y="5022087"/>
            <a:ext cx="37694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7666302" y="5257133"/>
            <a:ext cx="10031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10478947" y="5473500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8827626" y="5562208"/>
            <a:ext cx="103014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0405645" y="5685671"/>
            <a:ext cx="45819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532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82" y="2033167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web-start directory and wait a few seconds.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http://localhost:5000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browser shows the Friendly Chat.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stop the run, you will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your CMD / Terminal.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5451675" y="2245491"/>
            <a:ext cx="1203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Friendly Chat - Google Chrome 2021-07-05 17.08.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6" y="2586038"/>
            <a:ext cx="3431247" cy="22753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5752616" y="3024853"/>
            <a:ext cx="16513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673033"/>
            <a:ext cx="6165448" cy="2947686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Localhost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a kind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of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express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the local server.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</a:t>
            </a:r>
            <a:b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</a:b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  /   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 = 127.0.0.1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you can access your Friendly Chat with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http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://127.0.0.1:5000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L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ocalhost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private address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only you can access it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ja-JP" sz="1400" kern="0" dirty="0">
              <a:solidFill>
                <a:srgbClr val="323F4F"/>
              </a:solidFill>
              <a:latin typeface="Roboto Slab" pitchFamily="2" charset="0"/>
              <a:ea typeface="Roboto Slab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Port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identification number of the connection. In this case,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the port number.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 you want to run more project at the same time on localhost, you must designate the port other than 5000.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  <p:pic>
        <p:nvPicPr>
          <p:cNvPr id="1026" name="Picture 2" descr="C:\Users\fores\AppData\Local\Monosnap\Temp\Friendly Chat - Google Chrome 2021-07-06 15.18.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65" y="5027709"/>
            <a:ext cx="3431247" cy="15782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996570" y="5663015"/>
            <a:ext cx="275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cannot use buttons now…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57944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66493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Firebase locally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Verification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find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attribute.</a:t>
            </a:r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Firebase web code lab.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998959" y="5588432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unique attribute to identify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more common attribute like button style.</a:t>
            </a:r>
            <a:endParaRPr lang="ja-JP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0" t="14987" r="59818" b="48296"/>
          <a:stretch/>
        </p:blipFill>
        <p:spPr bwMode="auto">
          <a:xfrm>
            <a:off x="1119789" y="2893724"/>
            <a:ext cx="4258581" cy="2210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Friendly Chat - Google Chrome 2021-07-12 22.16.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56" y="4841382"/>
            <a:ext cx="2642163" cy="674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869803" y="4902530"/>
            <a:ext cx="1446835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>
            <a:stCxn id="1027" idx="0"/>
          </p:cNvCxnSpPr>
          <p:nvPr/>
        </p:nvCxnSpPr>
        <p:spPr>
          <a:xfrm flipV="1">
            <a:off x="2251638" y="3170187"/>
            <a:ext cx="1417537" cy="1671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1567289" y="4867808"/>
            <a:ext cx="631900" cy="142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fores\AppData\Local\Monosnap\Temp\Friendly Chat - Google Chrome 2021-07-12 22.32.1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10" y="783631"/>
            <a:ext cx="4473840" cy="5383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7727864" y="3290781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messages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626971" y="5205500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essage-form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50661" y="1452732"/>
            <a:ext cx="3235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must-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signin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-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snackbar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7400118" y="564237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message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744659" y="548453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624856" y="5374777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submit image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9623689" y="5181576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image-form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9639781" y="5862956"/>
            <a:ext cx="2433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mediaCapture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(hidden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836251" y="4130588"/>
            <a:ext cx="18646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user-pic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846416" y="4389391"/>
            <a:ext cx="2111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user-name (</a:t>
            </a:r>
            <a:r>
              <a:rPr lang="en-US" altLang="ja-JP" sz="16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hidden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0051429" y="502972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sign-in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0055386" y="281349"/>
            <a:ext cx="187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sign-out (hidden)</a:t>
            </a:r>
            <a:endParaRPr lang="ja-JP" altLang="en-US" sz="16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635361" y="491398"/>
            <a:ext cx="2412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id list of Friendly Chat 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4844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22009"/>
            <a:ext cx="647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Web programming.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HTML, CSS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JavaScript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how they can be used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Web service.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process of developing and releasing a simple service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the elements required to provide services (database, storage, user authentication, API, etc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 experience.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for Web services.</a:t>
            </a:r>
            <a:endParaRPr lang="en-US" altLang="ja-JP" sz="18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 dirty="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</a:t>
            </a:r>
            <a:endParaRPr lang="ro-RO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3b1284f5144b54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445" y="1939431"/>
            <a:ext cx="3883978" cy="385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0557030" y="5425392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©Google</a:t>
            </a:r>
            <a:endParaRPr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34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7. Set up user sign-in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SIGN-IN WITH GOOGLE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user sign-in with Google authentication.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main.js - Visual Studio Code 2021-07-12 15.24.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1059988"/>
            <a:ext cx="5292487" cy="51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main.js - public - Visual Studio Code 2021-07-12 20.48.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/>
          <a:stretch/>
        </p:blipFill>
        <p:spPr bwMode="auto">
          <a:xfrm>
            <a:off x="1285270" y="2531594"/>
            <a:ext cx="4274436" cy="40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4610582" y="2731626"/>
            <a:ext cx="2415251" cy="1832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V="1">
            <a:off x="4425387" y="1855809"/>
            <a:ext cx="2600446" cy="2851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flipV="1">
            <a:off x="2851230" y="3686540"/>
            <a:ext cx="4174603" cy="27181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174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4"/>
          <a:stretch/>
        </p:blipFill>
        <p:spPr bwMode="auto">
          <a:xfrm>
            <a:off x="4233983" y="3483676"/>
            <a:ext cx="1819552" cy="62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1" y="3483675"/>
            <a:ext cx="1819552" cy="22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8. Write messages to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Firestore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messages.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Console: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Firestore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 Database page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(Select your project).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4559155" y="3490956"/>
            <a:ext cx="827471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messages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871681" y="3784277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</a:t>
            </a:r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essage-1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696152" y="4085561"/>
            <a:ext cx="104387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n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ame : “Richard”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96152" y="4620019"/>
            <a:ext cx="1454244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err="1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profilePicUrl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 : “https://....”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96152" y="4352790"/>
            <a:ext cx="1075936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: “Hey there!”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4696152" y="4887247"/>
            <a:ext cx="1697901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timestamp: “December 6th…”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35" name="Picture 2" descr="C:\Users\fores\AppData\Local\Monosnap\Temp\main.js - public - Visual Studio Code 2021-07-14 03.51.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059989"/>
            <a:ext cx="5292486" cy="21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main.js - public - Visual Studio Code 2021-07-14 03.58.4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2" y="3586809"/>
            <a:ext cx="5292486" cy="21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コネクタ 35"/>
          <p:cNvCxnSpPr/>
          <p:nvPr/>
        </p:nvCxnSpPr>
        <p:spPr>
          <a:xfrm flipV="1">
            <a:off x="7546693" y="2939971"/>
            <a:ext cx="0" cy="152823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5" descr="C:\Users\fores\AppData\Local\Monosnap\Temp\Cloud Firestore Data model  _  Firebase - Google Chrome 2021-07-14 03.39.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8" b="72724"/>
          <a:stretch/>
        </p:blipFill>
        <p:spPr bwMode="auto">
          <a:xfrm>
            <a:off x="4233983" y="5192651"/>
            <a:ext cx="1819552" cy="3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正方形/長方形 41"/>
          <p:cNvSpPr/>
          <p:nvPr/>
        </p:nvSpPr>
        <p:spPr>
          <a:xfrm>
            <a:off x="4871681" y="5180654"/>
            <a:ext cx="881973" cy="261610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1100" b="1" dirty="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message-2</a:t>
            </a:r>
            <a:endParaRPr lang="ja-JP" altLang="en-US" sz="1100" b="1" dirty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696152" y="5442264"/>
            <a:ext cx="300082" cy="230832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ja-JP" sz="900" dirty="0" smtClean="0"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rPr>
              <a:t>…</a:t>
            </a:r>
            <a:endParaRPr lang="ja-JP" altLang="en-US" sz="900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pic>
        <p:nvPicPr>
          <p:cNvPr id="29" name="Picture 2" descr="https://firebase.google.com/docs/firestore/images/structure-dat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03" y="3869156"/>
            <a:ext cx="1889285" cy="145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695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9. Read messages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reload.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added message 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2124252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947692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2" descr="C:\Users\fores\AppData\Local\Monosnap\Temp\main.js - public - Visual Studio Code 2021-07-17 17.01.4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/>
          <a:stretch/>
        </p:blipFill>
        <p:spPr bwMode="auto">
          <a:xfrm>
            <a:off x="6694020" y="1070748"/>
            <a:ext cx="5295207" cy="31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3036425"/>
            <a:ext cx="5127585" cy="197927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Query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often used to manage data.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In this case, the query gets 12 data sorted by timestamp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descending (DESC).  &lt;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--&gt; (ASC)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ja-JP" sz="1400" i="0" u="none" strike="noStrike" kern="0" cap="none" spc="0" normalizeH="0" baseline="0" noProof="0" dirty="0" err="1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onSnapshot</a:t>
            </a:r>
            <a:r>
              <a:rPr kumimoji="0" lang="en-US" altLang="ja-JP" sz="140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is function of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firebase. It register the query and keep listening on the change.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If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the change is detected, </a:t>
            </a:r>
            <a:r>
              <a:rPr lang="en-US" altLang="ja-JP" sz="1400" kern="0" dirty="0" err="1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displayMessage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() is called.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(It described in next page)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 b="62654"/>
          <a:stretch/>
        </p:blipFill>
        <p:spPr bwMode="auto">
          <a:xfrm>
            <a:off x="6694021" y="4555752"/>
            <a:ext cx="5278082" cy="13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>
            <a:off x="7924799" y="3502266"/>
            <a:ext cx="0" cy="118933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761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ores\AppData\Local\Monosnap\Temp\main.js - public - Visual Studio Code 2021-07-17 21.1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6" y="2932342"/>
            <a:ext cx="3971731" cy="10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10289897" y="1360323"/>
            <a:ext cx="1647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10299610" y="2183763"/>
            <a:ext cx="154800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in.js - public - Visual Studio Code 2021-07-17 21.01.3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-450"/>
          <a:stretch/>
        </p:blipFill>
        <p:spPr bwMode="auto">
          <a:xfrm>
            <a:off x="5640723" y="278075"/>
            <a:ext cx="5895377" cy="3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Friendly Chat - Google Chrome 2021-07-17 21.04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49" y="4321215"/>
            <a:ext cx="10340051" cy="2245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ain.js - public - Visual Studio Code 2021-07-17 21.09.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27" y="1519626"/>
            <a:ext cx="3958964" cy="13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880315" y="5372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672919" y="321954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240796" y="4513138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1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 flipH="1">
            <a:off x="4325073" y="681901"/>
            <a:ext cx="3943110" cy="888398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812306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33079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2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89202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4680406" y="4717401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3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228046" y="1308712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504535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4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88840" y="5225009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902503" y="1797934"/>
            <a:ext cx="180000" cy="180000"/>
          </a:xfrm>
          <a:prstGeom prst="ellipse">
            <a:avLst/>
          </a:prstGeom>
          <a:gradFill>
            <a:gsLst>
              <a:gs pos="0">
                <a:srgbClr val="F8A43D">
                  <a:alpha val="80000"/>
                </a:srgbClr>
              </a:gs>
              <a:gs pos="100000">
                <a:srgbClr val="D61D58">
                  <a:alpha val="80000"/>
                </a:srgb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5</a:t>
            </a:r>
            <a:endParaRPr kumimoji="0" lang="ro-RO" sz="1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4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ain.js - public - Visual Studio Code 2021-07-18 19.25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1" y="1440322"/>
            <a:ext cx="5276115" cy="34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ditor according to this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10. Send images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that, try to send an image.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see the newly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added image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app.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3949" y="1622009"/>
            <a:ext cx="2122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1" y="3036425"/>
            <a:ext cx="5065854" cy="22416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Add loading image as placeholder.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Upload an image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to this path: 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messageId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&gt;/&lt;</a:t>
            </a:r>
            <a:r>
              <a:rPr lang="en-US" altLang="ja-JP" sz="1400" kern="0" dirty="0" err="1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file_name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&gt;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Generates a public URL of the image.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sym typeface="Wingdings" panose="05000000000000000000" pitchFamily="2" charset="2"/>
              </a:rPr>
              <a:t>Updates the chat message with the newly uploaded image file's URL in lieu of the temporary loading image.</a:t>
            </a:r>
            <a:endParaRPr lang="en-US" altLang="ja-JP" sz="1400" kern="0" dirty="0" smtClean="0">
              <a:solidFill>
                <a:srgbClr val="323F4F"/>
              </a:solidFill>
              <a:latin typeface="Roboto Slab" pitchFamily="2" charset="0"/>
              <a:ea typeface="Roboto Slab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8384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fores\AppData\Local\Monosnap\Temp\main.js - web-start - Visual Studio Code 2021-07-19 17.15.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20" y="3444364"/>
            <a:ext cx="5343953" cy="29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fores\AppData\Local\Monosnap\Temp\main.js - public - Visual Studio Code 2021-07-18 00.47.0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4" b="2697"/>
          <a:stretch/>
        </p:blipFill>
        <p:spPr bwMode="auto">
          <a:xfrm>
            <a:off x="6694021" y="243069"/>
            <a:ext cx="5347508" cy="308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360323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 used to write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Callback functions cause complex structure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can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.then method chain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instead of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 passes the expected result to the next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 to handle it.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a lot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so it’s still complicated.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to write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promise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more easily.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are similar things you learned in the Unity class.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use this method because it’s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more easier and newer.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handle errors, you should use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{} – catch() {} statements.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chat function.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2272496" y="1622009"/>
            <a:ext cx="43636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2720051" y="3766371"/>
            <a:ext cx="3916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2692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-17452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rgbClr val="7030A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B00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830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7DE9393-C42F-4932-81FC-A2B7F3B61FC7}"/>
              </a:ext>
            </a:extLst>
          </p:cNvPr>
          <p:cNvGrpSpPr/>
          <p:nvPr/>
        </p:nvGrpSpPr>
        <p:grpSpPr>
          <a:xfrm>
            <a:off x="5479951" y="2022137"/>
            <a:ext cx="1321137" cy="1380416"/>
            <a:chOff x="6676126" y="658519"/>
            <a:chExt cx="1321137" cy="1380416"/>
          </a:xfrm>
        </p:grpSpPr>
        <p:sp>
          <p:nvSpPr>
            <p:cNvPr id="23" name="AutoShape 1">
              <a:extLst>
                <a:ext uri="{FF2B5EF4-FFF2-40B4-BE49-F238E27FC236}">
                  <a16:creationId xmlns="" xmlns:a16="http://schemas.microsoft.com/office/drawing/2014/main" id="{06457140-52D9-4089-8790-204CB184F5F0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1">
              <a:extLst>
                <a:ext uri="{FF2B5EF4-FFF2-40B4-BE49-F238E27FC236}">
                  <a16:creationId xmlns="" xmlns:a16="http://schemas.microsoft.com/office/drawing/2014/main" id="{8BBAD985-7BFE-46A4-A60C-A0E82A4BEBAD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7030A0"/>
                </a:gs>
                <a:gs pos="100000">
                  <a:srgbClr val="B004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EE18CC58-7868-4BE9-8A49-3F2EDD88F39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4E91D2C7-05A7-442F-9499-3EEE583D7D22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70B3AD8C-DD29-47E2-B342-3154CF2E820D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026547E3-0236-4C00-89BE-1699609B45DE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BD5CDDC9-14CC-4644-9FD9-96FCF31E030B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BAD84334-0DC9-4DA5-9B0E-D4AB124EFF3F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18B298D-6E98-4569-940A-D87BD7B21B7E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sp>
        <p:nvSpPr>
          <p:cNvPr id="25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523220"/>
          </a:xfrm>
        </p:spPr>
        <p:txBody>
          <a:bodyPr/>
          <a:lstStyle/>
          <a:p>
            <a:r>
              <a:rPr lang="en-US" sz="2800" dirty="0" smtClean="0"/>
              <a:t>3.Web service development 1 with Firebase</a:t>
            </a:r>
            <a:endParaRPr lang="ro-RO" sz="2800" dirty="0"/>
          </a:p>
        </p:txBody>
      </p:sp>
      <p:sp>
        <p:nvSpPr>
          <p:cNvPr id="27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819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Introduction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Firebase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Web programming 1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6333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79262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Web programming 1</a:t>
            </a:r>
          </a:p>
        </p:txBody>
      </p:sp>
    </p:spTree>
    <p:extLst>
      <p:ext uri="{BB962C8B-B14F-4D97-AF65-F5344CB8AC3E}">
        <p14:creationId xmlns:p14="http://schemas.microsoft.com/office/powerpoint/2010/main" val="39850314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56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latin typeface="Segoe UI" panose="020B0502040204020203" pitchFamily="34" charset="0"/>
              </a:rPr>
              <a:t>Hello world in </a:t>
            </a:r>
            <a:r>
              <a:rPr lang="en-US" sz="2000" b="0" dirty="0" smtClean="0">
                <a:latin typeface="Segoe UI" panose="020B0502040204020203" pitchFamily="34" charset="0"/>
              </a:rPr>
              <a:t>Firebase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 smtClean="0">
                <a:latin typeface="Segoe UI" panose="020B0502040204020203" pitchFamily="34" charset="0"/>
              </a:rPr>
              <a:t>Web programming 1</a:t>
            </a:r>
            <a:endParaRPr lang="ro-RO" sz="2000" b="0" dirty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2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dirty="0">
                <a:latin typeface="Segoe UI" panose="020B0502040204020203" pitchFamily="34" charset="0"/>
              </a:rPr>
              <a:t>Web programming </a:t>
            </a:r>
            <a:r>
              <a:rPr lang="en-US" altLang="ja-JP" sz="2000" b="0" dirty="0" smtClean="0">
                <a:latin typeface="Segoe UI" panose="020B0502040204020203" pitchFamily="34" charset="0"/>
              </a:rPr>
              <a:t>3</a:t>
            </a:r>
            <a:endParaRPr lang="ro-RO" altLang="ja-JP" sz="2000" b="0" dirty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>
                <a:latin typeface="Segoe UI" panose="020B0502040204020203" pitchFamily="34" charset="0"/>
              </a:rPr>
              <a:t>Database 2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9675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ores\AppData\Local\Monosnap\Temp\main.js - web-start - Visual Studio Code 2021-07-19 17.12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3561072"/>
            <a:ext cx="4518707" cy="2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manifest.json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public directory to add a line.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file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firebase-messaging-sw.js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directory and edit it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(You can create new file with Visual Studio Code)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try to read and explain it for me.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enable notifications, you will approve it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- 1.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246471" y="2158289"/>
            <a:ext cx="1385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anifest.json - Visual Studio Code 2021-07-19 16.36.2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 bwMode="auto">
          <a:xfrm>
            <a:off x="7702892" y="926738"/>
            <a:ext cx="3119437" cy="15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コネクタ 15"/>
          <p:cNvCxnSpPr/>
          <p:nvPr/>
        </p:nvCxnSpPr>
        <p:spPr>
          <a:xfrm flipV="1">
            <a:off x="8233457" y="2276343"/>
            <a:ext cx="243840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10131706" y="2071858"/>
            <a:ext cx="1427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firebase-messaging-sw.js - Visual Studio Code 2021-07-19 16.47.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2566684"/>
            <a:ext cx="4517576" cy="9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6246471" y="2895210"/>
            <a:ext cx="6558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458673" y="3615088"/>
            <a:ext cx="443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8b9d0c66dc36153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70" y="4526615"/>
            <a:ext cx="4776847" cy="1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454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ain.js - web-start - Visual Studio Code 2021-07-19 17.13.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3" y="1407588"/>
            <a:ext cx="4829362" cy="17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CMD / Terminal and cd to web-start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serve --only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hosting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lvl="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the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located on drive D, type “d:” command first)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signing in, the notifications permission dialog should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appear. Click Allow.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JavaScript console with F12 or else.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find token messages like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copy and make a memo on the value.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Open here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your project and make a memo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Server key.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- 2.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 descr="C:\Users\fores\AppData\Local\Monosnap\Temp\選択C__WINDOWS_system32_cmd.exe - firebase  serve --only hosting 2021-07-05 17.01.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91" y="3022619"/>
            <a:ext cx="5143017" cy="4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4840219" y="3173215"/>
            <a:ext cx="1548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Friendly Chat - Google Chrome 2021-07-19 17.37.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r="1473"/>
          <a:stretch/>
        </p:blipFill>
        <p:spPr bwMode="auto">
          <a:xfrm>
            <a:off x="7003823" y="4702973"/>
            <a:ext cx="4829362" cy="4787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5833641" y="5086683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FriendlyChat – Project settings – Firebase console - Google Chrome 2021-07-19 17.49.1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2" y="5283350"/>
            <a:ext cx="4829363" cy="912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矢印コネクタ 29"/>
          <p:cNvCxnSpPr/>
          <p:nvPr/>
        </p:nvCxnSpPr>
        <p:spPr>
          <a:xfrm>
            <a:off x="5833641" y="5796597"/>
            <a:ext cx="10687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8403292" y="4853473"/>
            <a:ext cx="254635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5142839"/>
            <a:ext cx="457192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056771" y="4994298"/>
            <a:ext cx="279328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066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11. Show notifications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 command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one more CMD / Terminal and cd to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web-start/public dir.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the command, then execute it.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are Win10 user, please create 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nortification.json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file first.)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executed the command, you will get a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notification like this image.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code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enable notifications - 3.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7565985" y="1142626"/>
            <a:ext cx="395468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'{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  "to": 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 }' \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463024" y="855102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Mac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7565985" y="3758505"/>
            <a:ext cx="395468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curl -H "Content-Type: application/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-H "Authorization: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key=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YOUR_SERVER_KEY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-d </a:t>
            </a:r>
            <a:r>
              <a:rPr lang="en-US" altLang="ja-JP" sz="105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ja-JP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nortification.json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^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https://fcm.googleapis.com/fcm/send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7565985" y="4723061"/>
            <a:ext cx="3954684" cy="1546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"notification": {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"title": "New chat message!",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"body": "There is a new message in 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FriendlyChat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"icon": "/images/profile_placeholder.png",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    "</a:t>
            </a:r>
            <a:r>
              <a:rPr lang="en-US" altLang="ja-JP" sz="1050" dirty="0" err="1">
                <a:latin typeface="Arial" panose="020B0604020202020204" pitchFamily="34" charset="0"/>
                <a:cs typeface="Arial" panose="020B0604020202020204" pitchFamily="34" charset="0"/>
              </a:rPr>
              <a:t>click_action</a:t>
            </a:r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": "http://localhost:5000"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},</a:t>
            </a: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    "to": 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ja-JP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0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YOUR_DEVICE_TOKEN</a:t>
            </a:r>
            <a:r>
              <a:rPr lang="en-US" altLang="ja-JP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ja-JP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05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463024" y="3358130"/>
            <a:ext cx="2160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f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or Windows 10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023185" y="4464564"/>
            <a:ext cx="304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nortification.json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 (in public 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</a:rPr>
              <a:t>dir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)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7442522" y="3634450"/>
            <a:ext cx="4205468" cy="276634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カギ線コネクタ 9"/>
          <p:cNvCxnSpPr/>
          <p:nvPr/>
        </p:nvCxnSpPr>
        <p:spPr>
          <a:xfrm rot="16200000" flipH="1">
            <a:off x="5601951" y="3366110"/>
            <a:ext cx="2859334" cy="44369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79e8638a4586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7" y="4505033"/>
            <a:ext cx="2842269" cy="6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選択C__WINDOWS_system32_cmd.exe 2021-07-21 15.25.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2"/>
          <a:stretch/>
        </p:blipFill>
        <p:spPr bwMode="auto">
          <a:xfrm>
            <a:off x="1282177" y="5260992"/>
            <a:ext cx="4399569" cy="113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98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1686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localhost:5000</a:t>
            </a:r>
            <a:endParaRPr lang="en-US" altLang="ja-JP" sz="1200" b="1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538476" y="2594098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127.0.0.1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528857" y="188462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localhost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893215" y="5361234"/>
            <a:ext cx="2731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http://</a:t>
            </a:r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8"/>
              </a:rPr>
              <a:t>localhost:5000</a:t>
            </a:r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 :  127.0.0.1</a:t>
            </a:r>
          </a:p>
          <a:p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1428980" y="4052127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1721958" y="436892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1721958" y="5049002"/>
            <a:ext cx="627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1428980" y="47604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Your CMD / Terminal</a:t>
            </a:r>
            <a:endParaRPr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118886" y="3121089"/>
            <a:ext cx="10637134" cy="27340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16075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 one of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/ 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commands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Linux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provided by open source (Free).</a:t>
            </a:r>
          </a:p>
          <a:p>
            <a:pPr marL="1028700" lvl="1" indent="-342900"/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OS that originated Linux and Mac.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Unix and Linux use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(Command Line Interface) instead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(Graphical User Interface: Win, Mac) so you have to use the commands.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commands may be different between Win / Mac because Win developed it originally.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Unix / Linux commands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curl, cd, ls,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cp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mv,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rm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less, touch,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pwd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find, grep,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chmod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, ping…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4406097"/>
            <a:ext cx="5127585" cy="1388962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is used to get responses / post requests.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curl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  <a:hlinkClick r:id="rId2"/>
              </a:rPr>
              <a:t>http://localhost:5000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” will returns data of your site. Please try it on your CMD / Terminal</a:t>
            </a:r>
            <a:r>
              <a:rPr kumimoji="0" lang="en-US" altLang="ja-JP" sz="140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.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kern="0" baseline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You can attach options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such as -H (Header), -D (Data).</a:t>
            </a:r>
            <a:endParaRPr kumimoji="0" lang="en-US" altLang="ja-JP" sz="140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96116"/>
              </p:ext>
            </p:extLst>
          </p:nvPr>
        </p:nvGraphicFramePr>
        <p:xfrm>
          <a:off x="7284335" y="1570298"/>
          <a:ext cx="4703179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1012"/>
                <a:gridCol w="2230056"/>
                <a:gridCol w="1412111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Commands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Explain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Usages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cd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cd public, cd ..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List items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ls, ls -la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Copy files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a.txt a_cp.txt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mv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Move or rename files / directories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mv a.txt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dir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/.</a:t>
                      </a:r>
                    </a:p>
                    <a:p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mv a.txt b.txt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rm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Remove files / directories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a.txt, </a:t>
                      </a:r>
                      <a:r>
                        <a:rPr kumimoji="1" lang="en-US" altLang="ja-JP" sz="1200" baseline="0" dirty="0" err="1" smtClean="0">
                          <a:latin typeface="Roboto Slab" pitchFamily="2" charset="0"/>
                        </a:rPr>
                        <a:t>rm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*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mkdir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Make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mkdir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dir_a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less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Show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the file-contents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less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touch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Create a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new file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touch c.txt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Print working directory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pwd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find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target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files or dirs.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You can use wild cards: ‘*’,‘?’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/public </a:t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-name “*.html”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grep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Find files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has a keyword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grep ABC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/public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chmod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Change mode(privileges)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chmod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777 a.txt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Check connection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Ping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google.com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8021257" y="1256358"/>
            <a:ext cx="2907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 of other commands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603471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12. Cloud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Firestore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Database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like below.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Then, press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5771909" y="2158289"/>
            <a:ext cx="14699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fores\AppData\Local\Monosnap\Temp\FriendlyChat – Cloud Firestore – Firebase console - Google Chrome 2021-07-27 17.59.5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/>
          <a:stretch/>
        </p:blipFill>
        <p:spPr bwMode="auto">
          <a:xfrm>
            <a:off x="7315200" y="1269414"/>
            <a:ext cx="4698616" cy="33643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956840" y="2693159"/>
            <a:ext cx="585293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cloud.firestore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/databases/{database}/documents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Messages: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read.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Authenticated users can add and edit messages.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Validation: Check name is same as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token and text length below 300 char or that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a URL.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Deletes are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/messages/{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create, update: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request.resource.data.name == request.auth.token.name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&amp;&amp; 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request.resource.data.text.size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 &lt;= 300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||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is string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request.resource.data.imageUrl.matches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('https?://.*'));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delete: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FCM Tokens: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Anyone can write their token.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  - Reading list of tokens is not allowed.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fcmTokens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/{token}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read: if false;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404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30774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&amp; paste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13. Cloud Storage security rules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Storage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Web console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Rules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tab and edit it like below. Then, press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Publish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rules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Firestore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4691605" y="2158289"/>
            <a:ext cx="255028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956840" y="2693159"/>
            <a:ext cx="585293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rules_version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'2';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// Returns true if the uploaded file is an image and its size is below the given number of MB.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return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maxSizeMB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* 1024 * 1024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request.resource.contentType.matches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('image/.*');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firebase.storage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match /b/{bucket}/o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match 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messageId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fileName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write: if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!= null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request.auth.uid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userId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isImageBelowMaxSize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(5);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allow read;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fores\AppData\Local\Monosnap\Temp\FriendlyChat – Storage – Firebase console - Google Chrome 2021-07-27 20.04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69414"/>
            <a:ext cx="4635484" cy="319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26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fores\AppData\Local\Monosnap\Temp\C__WINDOWS_system32_cmd.exe 2021-07-27 20.54.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032" y="3972977"/>
            <a:ext cx="4811430" cy="2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data</a:t>
            </a:r>
            <a:r>
              <a:rPr lang="en-US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improve performance.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056771" y="4270879"/>
            <a:ext cx="16126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main.js - web-start - Visual Studio Code 2021-07-27 20.25.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24" y="1925320"/>
            <a:ext cx="4794638" cy="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/>
          <p:cNvSpPr/>
          <p:nvPr/>
        </p:nvSpPr>
        <p:spPr>
          <a:xfrm>
            <a:off x="7262195" y="2406682"/>
            <a:ext cx="4299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I use an extension: “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Todo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Tree” so TODO is highlighted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You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check collected data by 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Performance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page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on 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Firebase console (It takes some time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index.html - web-start - Visual Studio Code 2021-07-27 20.30.5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6987032" y="3116152"/>
            <a:ext cx="4811430" cy="4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>
            <a:stCxn id="5" idx="3"/>
            <a:endCxn id="3075" idx="1"/>
          </p:cNvCxnSpPr>
          <p:nvPr/>
        </p:nvCxnSpPr>
        <p:spPr>
          <a:xfrm>
            <a:off x="6747643" y="2523969"/>
            <a:ext cx="239389" cy="799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7262195" y="3542398"/>
            <a:ext cx="3318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* Just remove “&lt;!--” and “--&gt;” from this line.</a:t>
            </a:r>
            <a:endParaRPr lang="ja-JP" altLang="en-US" sz="1200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1239018" y="4130054"/>
            <a:ext cx="544012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38490" y="5659610"/>
            <a:ext cx="5127585" cy="841094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Deploy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: Upload your local files to the server.</a:t>
            </a:r>
            <a:b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So if you want to edit and reflect any data on the web site, you have to deploy again.</a:t>
            </a:r>
          </a:p>
        </p:txBody>
      </p:sp>
    </p:spTree>
    <p:extLst>
      <p:ext uri="{BB962C8B-B14F-4D97-AF65-F5344CB8AC3E}">
        <p14:creationId xmlns:p14="http://schemas.microsoft.com/office/powerpoint/2010/main" val="36537088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Hosting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What is “URL”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149169"/>
              </p:ext>
            </p:extLst>
          </p:nvPr>
        </p:nvGraphicFramePr>
        <p:xfrm>
          <a:off x="1057153" y="3066819"/>
          <a:ext cx="10637135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591"/>
                <a:gridCol w="2353520"/>
                <a:gridCol w="1016286"/>
                <a:gridCol w="1213769"/>
                <a:gridCol w="1315656"/>
                <a:gridCol w="3148313"/>
              </a:tblGrid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Service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URL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Protocol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FQDN: Fully Qualified Domain Name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https://weather.yahoo.co.jp/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weather.yahoo.co.jp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https://news.yahoo.co.jp/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news.yahoo.co.jp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07188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Yahoo!</a:t>
                      </a:r>
                      <a:r>
                        <a:rPr kumimoji="1" lang="ja-JP" altLang="en-US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  <a:ea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https://shopping.yahoo.co.jp/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shopping.yahoo.co.jp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264333"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  <a:ea typeface="Roboto Slab" pitchFamily="2" charset="0"/>
                        </a:rPr>
                        <a:t>Yahoo!JAPA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  <a:ea typeface="Roboto Slab" pitchFamily="2" charset="0"/>
                        </a:rPr>
                        <a:t>	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https://www.yahoo.co.jp/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www.yahoo.co.jp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正方形/長方形 23"/>
          <p:cNvSpPr/>
          <p:nvPr/>
        </p:nvSpPr>
        <p:spPr>
          <a:xfrm>
            <a:off x="6817491" y="816460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Protocol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82212" y="5466673"/>
            <a:ext cx="3882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/pickup/0001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135772" y="1282426"/>
            <a:ext cx="403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https://friendlychat-xxxx.web.app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05285" y="2397050"/>
            <a:ext cx="5146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</a:rPr>
              <a:t>https://friendlychat-ff423.web.app</a:t>
            </a:r>
            <a:r>
              <a:rPr lang="en-US" altLang="ja-JP" sz="12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/images/profile_placeholder.png</a:t>
            </a:r>
            <a:endParaRPr lang="ja-JP" altLang="en-US" sz="12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082212" y="1728051"/>
            <a:ext cx="47788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URL is a kind of address in the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public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root directory in this setting.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“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index.html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” is default top page.</a:t>
            </a:r>
            <a:endParaRPr lang="ja-JP" altLang="en-US" dirty="0">
              <a:latin typeface="Roboto Slab" pitchFamily="2" charset="0"/>
            </a:endParaRPr>
          </a:p>
        </p:txBody>
      </p:sp>
      <p:sp>
        <p:nvSpPr>
          <p:cNvPr id="4" name="右中かっこ 3"/>
          <p:cNvSpPr/>
          <p:nvPr/>
        </p:nvSpPr>
        <p:spPr>
          <a:xfrm rot="16200000">
            <a:off x="7421522" y="923828"/>
            <a:ext cx="150036" cy="62889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中かっこ 15"/>
          <p:cNvSpPr/>
          <p:nvPr/>
        </p:nvSpPr>
        <p:spPr>
          <a:xfrm rot="16200000">
            <a:off x="9407543" y="-190233"/>
            <a:ext cx="150036" cy="285701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917084" y="816460"/>
            <a:ext cx="4004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Domain name (host name is abbreviated)</a:t>
            </a:r>
            <a:endParaRPr lang="ja-JP" altLang="en-US" sz="1400" b="1" dirty="0">
              <a:latin typeface="Roboto Slab" pitchFamily="2" charset="0"/>
            </a:endParaRPr>
          </a:p>
        </p:txBody>
      </p:sp>
      <p:pic>
        <p:nvPicPr>
          <p:cNvPr id="1026" name="Picture 2" descr="https://friendlychat-ff423.web.app/images/profile_placehold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8508" y="1985556"/>
            <a:ext cx="411494" cy="4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中かっこ 20"/>
          <p:cNvSpPr/>
          <p:nvPr/>
        </p:nvSpPr>
        <p:spPr>
          <a:xfrm rot="16200000">
            <a:off x="9468310" y="2054457"/>
            <a:ext cx="150036" cy="598022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中かっこ 21"/>
          <p:cNvSpPr/>
          <p:nvPr/>
        </p:nvSpPr>
        <p:spPr>
          <a:xfrm rot="16200000">
            <a:off x="10674006" y="1489226"/>
            <a:ext cx="150036" cy="172848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8856563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Directory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085415" y="1918413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name</a:t>
            </a:r>
            <a:endParaRPr lang="ja-JP" altLang="en-US" sz="1400" b="1" dirty="0">
              <a:latin typeface="Roboto Slab" pitchFamily="2" charset="0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5636873" y="5371660"/>
            <a:ext cx="1219200" cy="5285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Roboto Slab" pitchFamily="2" charset="0"/>
                <a:ea typeface="Roboto Slab" pitchFamily="2" charset="0"/>
              </a:rPr>
              <a:t>Router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2212" y="4691826"/>
            <a:ext cx="4204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Almost Web services uses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</a:rPr>
              <a:t>Router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to make URL more simple.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7531266" y="5466673"/>
            <a:ext cx="4549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</a:rPr>
              <a:t>https://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</a:rPr>
              <a:t>news.yahoo.co.jp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/articles/detail.html</a:t>
            </a:r>
            <a:endParaRPr lang="ja-JP" altLang="en-US" sz="16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9" name="直線矢印コネクタ 8"/>
          <p:cNvCxnSpPr>
            <a:stCxn id="8" idx="3"/>
          </p:cNvCxnSpPr>
          <p:nvPr/>
        </p:nvCxnSpPr>
        <p:spPr>
          <a:xfrm>
            <a:off x="4965006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6986721" y="5635950"/>
            <a:ext cx="5098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角丸四角形吹き出し 13"/>
          <p:cNvSpPr/>
          <p:nvPr/>
        </p:nvSpPr>
        <p:spPr>
          <a:xfrm>
            <a:off x="5303835" y="4664114"/>
            <a:ext cx="3104475" cy="486137"/>
          </a:xfrm>
          <a:prstGeom prst="wedgeRoundRectCallout">
            <a:avLst>
              <a:gd name="adj1" fmla="val -19902"/>
              <a:gd name="adj2" fmla="val 860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Action: show </a:t>
            </a:r>
            <a: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article/detail.html</a:t>
            </a:r>
            <a:br>
              <a:rPr kumimoji="1" lang="en-US" altLang="ja-JP" sz="14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ID: </a:t>
            </a:r>
            <a:r>
              <a:rPr kumimoji="1"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0001</a:t>
            </a:r>
            <a:endParaRPr kumimoji="1"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5559708" y="5938257"/>
            <a:ext cx="1373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URL routing</a:t>
            </a:r>
            <a:endParaRPr lang="ja-JP" altLang="en-US" sz="1400" b="1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37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8" y="1526217"/>
            <a:ext cx="6222859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&amp; paste from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14. Collect performance data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main.js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index.html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your editor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Shutting down your localhost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 / Terminal (And type ‘y’ to proceed it).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current workspace is web-start.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not, please change directory to web-start with cd.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 “</a:t>
            </a:r>
            <a:r>
              <a:rPr lang="en-US" altLang="ja-JP" sz="1600" b="1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deploy --except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deploy completed, you can access it on the Internet. Let’s try to access with your browser.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URL is: “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https://{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your_app_name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}.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web.app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page for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Questionnaire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implement of form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427808" y="2158289"/>
            <a:ext cx="4745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203732" y="2422978"/>
            <a:ext cx="543911" cy="201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2715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145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2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81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7418"/>
      </p:ext>
    </p:extLst>
  </p:cSld>
  <p:clrMapOvr>
    <a:masterClrMapping/>
  </p:clrMapOvr>
  <p:transition spd="med">
    <p:pull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 dirty="0">
              <a:solidFill>
                <a:srgbClr val="AF0B84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Used in the presentation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3275"/>
      </p:ext>
    </p:extLst>
  </p:cSld>
  <p:clrMapOvr>
    <a:masterClrMapping/>
  </p:clrMapOvr>
  <p:transition spd="med">
    <p:pull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Firebase and Google Cloud Platform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HTML, CSS and JavaScript.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Visual Studio Code as Editor.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write simple Web site.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533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Market </a:t>
            </a:r>
          </a:p>
          <a:p>
            <a:r>
              <a:rPr lang="en-US" dirty="0">
                <a:cs typeface="Segoe UI" panose="020B0502040204020203" pitchFamily="34" charset="0"/>
              </a:rPr>
              <a:t>Growth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Fast </a:t>
            </a:r>
          </a:p>
          <a:p>
            <a:r>
              <a:rPr lang="en-US" dirty="0">
                <a:cs typeface="Segoe UI" panose="020B0502040204020203" pitchFamily="34" charset="0"/>
              </a:rPr>
              <a:t>Investments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Updated Data Analysis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Architecto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Beatae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</a:t>
            </a:r>
            <a:r>
              <a:rPr lang="en-US" dirty="0" err="1">
                <a:cs typeface="Segoe UI" panose="020B0502040204020203" pitchFamily="34" charset="0"/>
              </a:rPr>
              <a:t>Quia</a:t>
            </a:r>
            <a:r>
              <a:rPr lang="en-US" dirty="0">
                <a:cs typeface="Segoe UI" panose="020B0502040204020203" pitchFamily="34" charset="0"/>
              </a:rPr>
              <a:t> Non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Exercitationem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Ullam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Reprehenderit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Award winning </a:t>
            </a:r>
            <a:r>
              <a:rPr lang="en-US" dirty="0">
                <a:cs typeface="Segoe UI" panose="020B0502040204020203" pitchFamily="34" charset="0"/>
              </a:rPr>
              <a:t>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E-commerce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Packaging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Discount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="" xmlns:a16="http://schemas.microsoft.com/office/drawing/2014/main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0F9D2B6-FA6A-4C4C-93E6-81F7917C1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007E16D4-C049-41AB-9782-7AC7A87D4E7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Award winning company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Both mobile and desktop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CBFD2BF-2A58-47FA-A41D-2AC77E747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>
                <a:cs typeface="Segoe UI" panose="020B0502040204020203" pitchFamily="34" charset="0"/>
              </a:rPr>
              <a:t>Eaque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ipsa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quae</a:t>
            </a:r>
            <a:r>
              <a:rPr lang="en-US" b="1" dirty="0">
                <a:cs typeface="Segoe UI" panose="020B0502040204020203" pitchFamily="34" charset="0"/>
              </a:rPr>
              <a:t> ab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Aperiam</a:t>
            </a:r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AF0B84"/>
                </a:solidFill>
                <a:cs typeface="Segoe UI" panose="020B0502040204020203" pitchFamily="34" charset="0"/>
              </a:rPr>
              <a:t>arhitect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totam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AC84D3B-15E9-4A8F-8E8B-D1671E0B6C1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53">
            <a:extLst>
              <a:ext uri="{FF2B5EF4-FFF2-40B4-BE49-F238E27FC236}">
                <a16:creationId xmlns="" xmlns:a16="http://schemas.microsoft.com/office/drawing/2014/main" id="{CB4C92EA-DED8-468B-94F4-F87E7CF69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8" b="28898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835DEE2F-07CB-4248-9BE0-FE424552CDDB}"/>
              </a:ext>
            </a:extLst>
          </p:cNvPr>
          <p:cNvSpPr/>
          <p:nvPr/>
        </p:nvSpPr>
        <p:spPr>
          <a:xfrm>
            <a:off x="0" y="-9534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Big Savings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Worldwide offices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Market Share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Free shipping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4576519-3B4C-4BAE-A3C5-46BEBD99FD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67" name="Picture 66">
            <a:extLst>
              <a:ext uri="{FF2B5EF4-FFF2-40B4-BE49-F238E27FC236}">
                <a16:creationId xmlns="" xmlns:a16="http://schemas.microsoft.com/office/drawing/2014/main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3412" r="8485" b="22787"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Consequat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Minim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Veniam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="" xmlns:a16="http://schemas.microsoft.com/office/drawing/2014/main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D6931F0-91AE-4CE4-AE5B-A7178DD78D6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067EA21-D83A-4E2C-8ECD-BE39D295353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service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Web works.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914527" y="2897093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7200" dirty="0" smtClean="0"/>
              <a:t>💻</a:t>
            </a:r>
            <a:endParaRPr lang="ja-JP" altLang="en-US" sz="2000" dirty="0"/>
          </a:p>
        </p:txBody>
      </p:sp>
      <p:pic>
        <p:nvPicPr>
          <p:cNvPr id="3074" name="Picture 2" descr="C:\Users\fores\AppData\Local\Monosnap\Temp\Chrome Icon - Brands _ Font Awesome v6 Beta - Google Chrome 2021-07-06 16.00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57" y="3299461"/>
            <a:ext cx="342220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Cloud Icons _ Font Awesome v6 Beta - Google Chrome 2021-07-06 16.03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4" y="3106938"/>
            <a:ext cx="1619945" cy="1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843243" y="4169678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16" y="4349632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63" y="4602246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703" y="4621846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fores\AppData\Local\Monosnap\Temp\User Icons _ Font Awesome v6 Beta - Google Chrome 2021-07-06 16.12.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4" y="3234893"/>
            <a:ext cx="539468" cy="62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8821843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9933012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9377428" y="21268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600" dirty="0"/>
              <a:t>🖥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3750197" y="1662896"/>
            <a:ext cx="4355940" cy="3927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370043" y="1954415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User Access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https://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www.google.co.jp/</a:t>
            </a:r>
            <a:endParaRPr lang="ja-JP" altLang="en-US" sz="1200" b="1" dirty="0"/>
          </a:p>
        </p:txBody>
      </p:sp>
      <p:sp>
        <p:nvSpPr>
          <p:cNvPr id="43" name="正方形/長方形 42"/>
          <p:cNvSpPr/>
          <p:nvPr/>
        </p:nvSpPr>
        <p:spPr>
          <a:xfrm>
            <a:off x="8545975" y="1841035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Domain Name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 Web server’s IP address </a:t>
            </a:r>
            <a:endParaRPr lang="ja-JP" altLang="en-US" sz="12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5444699" y="2594098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216.58.197.3</a:t>
            </a:r>
            <a:endParaRPr lang="ja-JP" altLang="en-US" sz="1200" dirty="0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3464295" y="2126897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4922121" y="134430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World Wide Web</a:t>
            </a:r>
            <a:endParaRPr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3464295" y="2836375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/>
          <p:cNvSpPr/>
          <p:nvPr/>
        </p:nvSpPr>
        <p:spPr>
          <a:xfrm>
            <a:off x="5423860" y="1884620"/>
            <a:ext cx="1064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</a:t>
            </a:r>
            <a:endParaRPr lang="ja-JP" altLang="en-US" sz="1200" dirty="0"/>
          </a:p>
        </p:txBody>
      </p:sp>
      <p:cxnSp>
        <p:nvCxnSpPr>
          <p:cNvPr id="51" name="直線矢印コネクタ 50"/>
          <p:cNvCxnSpPr/>
          <p:nvPr/>
        </p:nvCxnSpPr>
        <p:spPr>
          <a:xfrm>
            <a:off x="3464295" y="4461124"/>
            <a:ext cx="49775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5572137" y="4211133"/>
            <a:ext cx="768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Request</a:t>
            </a:r>
            <a:endParaRPr lang="ja-JP" altLang="en-US" sz="1200" dirty="0"/>
          </a:p>
        </p:txBody>
      </p:sp>
      <p:cxnSp>
        <p:nvCxnSpPr>
          <p:cNvPr id="54" name="直線矢印コネクタ 53"/>
          <p:cNvCxnSpPr/>
          <p:nvPr/>
        </p:nvCxnSpPr>
        <p:spPr>
          <a:xfrm>
            <a:off x="3464295" y="5130402"/>
            <a:ext cx="4977508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/>
          <p:cNvSpPr/>
          <p:nvPr/>
        </p:nvSpPr>
        <p:spPr>
          <a:xfrm>
            <a:off x="5513628" y="4889804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Response</a:t>
            </a:r>
            <a:endParaRPr lang="ja-JP" altLang="en-US" sz="1200" dirty="0"/>
          </a:p>
        </p:txBody>
      </p:sp>
      <p:sp>
        <p:nvSpPr>
          <p:cNvPr id="56" name="正方形/長方形 55"/>
          <p:cNvSpPr/>
          <p:nvPr/>
        </p:nvSpPr>
        <p:spPr>
          <a:xfrm>
            <a:off x="8545975" y="3864273"/>
            <a:ext cx="2907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Web Server Returns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Web service data</a:t>
            </a:r>
            <a:endParaRPr lang="ja-JP" altLang="en-US" sz="1200" b="1" dirty="0"/>
          </a:p>
        </p:txBody>
      </p:sp>
      <p:sp>
        <p:nvSpPr>
          <p:cNvPr id="57" name="正方形/長方形 56"/>
          <p:cNvSpPr/>
          <p:nvPr/>
        </p:nvSpPr>
        <p:spPr>
          <a:xfrm>
            <a:off x="1452224" y="423029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 Browser Requests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59" name="正方形/長方形 58"/>
          <p:cNvSpPr/>
          <p:nvPr/>
        </p:nvSpPr>
        <p:spPr>
          <a:xfrm>
            <a:off x="1452224" y="4899569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 Browser Shows</a:t>
            </a:r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Web service data</a:t>
            </a:r>
            <a:endParaRPr lang="ja-JP" altLang="en-US" sz="1200" b="1" dirty="0"/>
          </a:p>
        </p:txBody>
      </p:sp>
      <p:sp>
        <p:nvSpPr>
          <p:cNvPr id="60" name="正方形/長方形 59"/>
          <p:cNvSpPr/>
          <p:nvPr/>
        </p:nvSpPr>
        <p:spPr>
          <a:xfrm>
            <a:off x="8637641" y="5361234"/>
            <a:ext cx="2510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 Web Server : 216.58.197.3</a:t>
            </a:r>
            <a:endParaRPr lang="ja-JP" altLang="en-US" sz="1200" dirty="0"/>
          </a:p>
        </p:txBody>
      </p:sp>
      <p:pic>
        <p:nvPicPr>
          <p:cNvPr id="61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3" y="4886978"/>
            <a:ext cx="172400" cy="22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27" y="4902721"/>
            <a:ext cx="264696" cy="2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2380526" y="5825926"/>
            <a:ext cx="7095282" cy="557258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Domain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is used to express </a:t>
            </a:r>
            <a:r>
              <a:rPr kumimoji="0" lang="en-US" sz="1400" b="1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IP address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as name. </a:t>
            </a:r>
            <a:r>
              <a:rPr lang="en-US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google.co.jp </a:t>
            </a:r>
            <a:r>
              <a:rPr lang="en-US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= 216.58.197.3</a:t>
            </a:r>
            <a:endParaRPr kumimoji="0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is an address of the server. 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Every web service has 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IP address.</a:t>
            </a: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ja-JP" sz="1400" b="0" i="0" u="none" strike="noStrike" kern="0" cap="none" spc="0" normalizeH="0" baseline="0" noProof="0" dirty="0" smtClean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83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B0800E1-814E-42AA-8297-71CDB44F1EA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C1D6A06-4245-4667-917A-C6690216D9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="" xmlns:a16="http://schemas.microsoft.com/office/drawing/2014/main" id="{209846D5-53D6-420C-907B-1B036379D6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7556"/>
          <a:stretch>
            <a:fillRect/>
          </a:stretch>
        </p:blipFill>
        <p:spPr/>
      </p:pic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D90A1F9F-DA28-4F0A-9AE4-484AF10F53AF}"/>
              </a:ext>
            </a:extLst>
          </p:cNvPr>
          <p:cNvSpPr/>
          <p:nvPr/>
        </p:nvSpPr>
        <p:spPr>
          <a:xfrm>
            <a:off x="0" y="4128"/>
            <a:ext cx="12192000" cy="3429000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45126FA-34BD-40B0-9CBB-872D185CF6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="" xmlns:a16="http://schemas.microsoft.com/office/drawing/2014/main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="" xmlns:a16="http://schemas.microsoft.com/office/drawing/2014/main" id="{FF4DFDE9-DFFB-4C7C-A78A-F3D35693515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="" xmlns:a16="http://schemas.microsoft.com/office/drawing/2014/main" id="{D2FFF842-B7F4-4846-B6FE-EFBD8C23CF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="" xmlns:a16="http://schemas.microsoft.com/office/drawing/2014/main" id="{3B1CCAD5-0E2D-4B09-B57A-6E86E58A9EB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8" b="21318"/>
          <a:stretch>
            <a:fillRect/>
          </a:stretch>
        </p:blipFill>
        <p:spPr/>
      </p:pic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quis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Integer </a:t>
            </a:r>
            <a:r>
              <a:rPr lang="en-US" dirty="0" err="1">
                <a:cs typeface="Segoe UI" panose="020B0502040204020203" pitchFamily="34" charset="0"/>
              </a:rPr>
              <a:t>ultrices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Nullam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  <a:endParaRPr lang="ro-RO" sz="4000" dirty="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F9437FA-3DCE-4181-A484-D538D19F26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Unde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omnis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Doloremque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Lorem Ipsum Dolor Sit </a:t>
            </a:r>
            <a:r>
              <a:rPr lang="en-US" dirty="0" err="1">
                <a:cs typeface="Segoe UI" panose="020B0502040204020203" pitchFamily="34" charset="0"/>
              </a:rPr>
              <a:t>Amet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48617668-B501-43AB-B465-0E4F40F71FD5}"/>
              </a:ext>
            </a:extLst>
          </p:cNvPr>
          <p:cNvGrpSpPr/>
          <p:nvPr/>
        </p:nvGrpSpPr>
        <p:grpSpPr>
          <a:xfrm>
            <a:off x="688602" y="3820452"/>
            <a:ext cx="288798" cy="288798"/>
            <a:chOff x="688601" y="3987927"/>
            <a:chExt cx="398253" cy="398253"/>
          </a:xfrm>
        </p:grpSpPr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AA7BAA3F-F9B3-4A56-94D6-382435F24FF1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="" xmlns:a16="http://schemas.microsoft.com/office/drawing/2014/main" id="{871F2940-89FB-4165-A076-CD79D48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BF47FA3A-DC1A-4530-B843-537BA687B09C}"/>
              </a:ext>
            </a:extLst>
          </p:cNvPr>
          <p:cNvGrpSpPr/>
          <p:nvPr/>
        </p:nvGrpSpPr>
        <p:grpSpPr>
          <a:xfrm>
            <a:off x="690229" y="4217728"/>
            <a:ext cx="288798" cy="288798"/>
            <a:chOff x="688601" y="3987927"/>
            <a:chExt cx="398253" cy="398253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0DBE1E59-D0F4-4409-89DB-C7FADD61CDFD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="" xmlns:a16="http://schemas.microsoft.com/office/drawing/2014/main" id="{4DCBD47D-56D4-431D-B86A-E233D0E96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E3780A01-4D3D-48FA-AAD4-0EFBF6E68741}"/>
              </a:ext>
            </a:extLst>
          </p:cNvPr>
          <p:cNvGrpSpPr/>
          <p:nvPr/>
        </p:nvGrpSpPr>
        <p:grpSpPr>
          <a:xfrm>
            <a:off x="2533935" y="3814694"/>
            <a:ext cx="288798" cy="288798"/>
            <a:chOff x="688601" y="3987927"/>
            <a:chExt cx="398253" cy="398253"/>
          </a:xfrm>
        </p:grpSpPr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2516BF7D-66EA-4971-B894-7128DB802177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="" xmlns:a16="http://schemas.microsoft.com/office/drawing/2014/main" id="{2C52796B-F3DA-4572-959C-C674BF54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2259CC23-B8CA-4FA6-A2D0-6692A61EB097}"/>
              </a:ext>
            </a:extLst>
          </p:cNvPr>
          <p:cNvGrpSpPr/>
          <p:nvPr/>
        </p:nvGrpSpPr>
        <p:grpSpPr>
          <a:xfrm>
            <a:off x="2535562" y="4211970"/>
            <a:ext cx="288798" cy="288798"/>
            <a:chOff x="688601" y="3987927"/>
            <a:chExt cx="398253" cy="398253"/>
          </a:xfrm>
        </p:grpSpPr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14F3FE71-569F-48BA-86A4-9855404207B3}"/>
                </a:ext>
              </a:extLst>
            </p:cNvPr>
            <p:cNvSpPr/>
            <p:nvPr/>
          </p:nvSpPr>
          <p:spPr>
            <a:xfrm>
              <a:off x="688601" y="3987927"/>
              <a:ext cx="398253" cy="398253"/>
            </a:xfrm>
            <a:prstGeom prst="ellipse">
              <a:avLst/>
            </a:prstGeom>
            <a:solidFill>
              <a:srgbClr val="FCFCFC"/>
            </a:solidFill>
            <a:ln>
              <a:noFill/>
            </a:ln>
            <a:effectLst>
              <a:outerShdw blurRad="279400" sx="97000" sy="97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dirty="0">
                <a:solidFill>
                  <a:schemeClr val="lt1"/>
                </a:solidFill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="" xmlns:a16="http://schemas.microsoft.com/office/drawing/2014/main" id="{2F68F0FD-4F05-4224-B4D9-A691BFB5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6330" y="4123913"/>
              <a:ext cx="157849" cy="126279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 dirty="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www.integra.com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343DE71-9D0E-4C4F-8A5B-51379DDF51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291B138-0AED-40F6-8481-F813B60393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ro-RO" sz="2800" dirty="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="" xmlns:a16="http://schemas.microsoft.com/office/drawing/2014/main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more</a:t>
            </a:r>
            <a:endParaRPr lang="ro-RO" sz="1000" dirty="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74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D3B9F88-321D-4BF8-BE54-3402C5E78E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200223F4-C0BB-4882-BCB1-A78005D1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Ut </a:t>
            </a:r>
            <a:r>
              <a:rPr lang="en-US" dirty="0" err="1">
                <a:cs typeface="Segoe UI" panose="020B0502040204020203" pitchFamily="34" charset="0"/>
              </a:rPr>
              <a:t>Perspiciatis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Natus</a:t>
            </a:r>
            <a:r>
              <a:rPr lang="en-US" dirty="0">
                <a:cs typeface="Segoe UI" panose="020B0502040204020203" pitchFamily="34" charset="0"/>
              </a:rPr>
              <a:t> Error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Totam</a:t>
            </a:r>
            <a:r>
              <a:rPr lang="en-US" dirty="0">
                <a:cs typeface="Segoe UI" panose="020B0502040204020203" pitchFamily="34" charset="0"/>
              </a:rPr>
              <a:t> Rem </a:t>
            </a:r>
            <a:r>
              <a:rPr lang="en-US" dirty="0" err="1">
                <a:cs typeface="Segoe UI" panose="020B0502040204020203" pitchFamily="34" charset="0"/>
              </a:rPr>
              <a:t>Aperiam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Inventore</a:t>
            </a:r>
            <a:r>
              <a:rPr lang="en-US" dirty="0">
                <a:cs typeface="Segoe UI" panose="020B0502040204020203" pitchFamily="34" charset="0"/>
              </a:rPr>
              <a:t> Veritatis</a:t>
            </a:r>
            <a:endParaRPr lang="ro-RO" dirty="0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6E93828-5077-4A8E-86F1-3298CB0DD4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0C6E9FB-4ADC-4079-A5A9-6BE1029962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90CD3C7D-83AE-4506-887C-C1D808F4C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="" xmlns:a16="http://schemas.microsoft.com/office/drawing/2014/main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="" xmlns:a16="http://schemas.microsoft.com/office/drawing/2014/main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rgbClr val="9B66C2">
                      <a:alpha val="0"/>
                    </a:srgb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rgbClr val="8D56B8"/>
                  </a:gs>
                  <a:gs pos="69000">
                    <a:srgbClr val="7B3EA9"/>
                  </a:gs>
                  <a:gs pos="56000">
                    <a:srgbClr val="7030A0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="" xmlns:a16="http://schemas.microsoft.com/office/drawing/2014/main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="" xmlns:a16="http://schemas.microsoft.com/office/drawing/2014/main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rgbClr val="9B66C2">
                    <a:alpha val="0"/>
                  </a:srgb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rgbClr val="8D56B8"/>
                </a:gs>
                <a:gs pos="69000">
                  <a:srgbClr val="7B3EA9"/>
                </a:gs>
                <a:gs pos="56000">
                  <a:srgbClr val="7030A0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="" xmlns:a16="http://schemas.microsoft.com/office/drawing/2014/main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="" xmlns:a16="http://schemas.microsoft.com/office/drawing/2014/main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="" xmlns:a16="http://schemas.microsoft.com/office/drawing/2014/main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="" xmlns:a16="http://schemas.microsoft.com/office/drawing/2014/main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="" xmlns:a16="http://schemas.microsoft.com/office/drawing/2014/main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2009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Donec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dapibus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2012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Quisque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ultricies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2018</a:t>
            </a:r>
            <a:endParaRPr lang="ro-RO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</a:t>
            </a:r>
            <a:r>
              <a:rPr lang="en-US" dirty="0" err="1">
                <a:solidFill>
                  <a:schemeClr val="bg1"/>
                </a:solidFill>
              </a:rPr>
              <a:t>aptent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 dirty="0"/>
              <a:t> Nam </a:t>
            </a:r>
            <a:r>
              <a:rPr lang="en-US" dirty="0" err="1"/>
              <a:t>ullamcorper</a:t>
            </a:r>
            <a:r>
              <a:rPr lang="en-US" dirty="0"/>
              <a:t> </a:t>
            </a:r>
          </a:p>
          <a:p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</a:t>
            </a:r>
          </a:p>
          <a:p>
            <a:r>
              <a:rPr lang="en-US" dirty="0"/>
              <a:t>Nam sed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Proin</a:t>
            </a:r>
            <a:r>
              <a:rPr lang="en-US" dirty="0"/>
              <a:t> vel </a:t>
            </a:r>
            <a:r>
              <a:rPr lang="en-US" dirty="0" err="1"/>
              <a:t>luctus</a:t>
            </a:r>
            <a:endParaRPr lang="en-US" dirty="0"/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</a:p>
          <a:p>
            <a:r>
              <a:rPr lang="en-US" dirty="0" err="1"/>
              <a:t>consectetur</a:t>
            </a:r>
            <a:r>
              <a:rPr lang="en-US" dirty="0"/>
              <a:t> dui ac </a:t>
            </a:r>
          </a:p>
          <a:p>
            <a:r>
              <a:rPr lang="en-US" dirty="0" err="1"/>
              <a:t>blandit</a:t>
            </a:r>
            <a:r>
              <a:rPr lang="en-US" dirty="0"/>
              <a:t> sed ac ex vel</a:t>
            </a:r>
            <a:endParaRPr lang="ro-RO" dirty="0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</p:txBody>
      </p:sp>
      <p:sp>
        <p:nvSpPr>
          <p:cNvPr id="82" name="Text Placeholder 81">
            <a:extLst>
              <a:ext uri="{FF2B5EF4-FFF2-40B4-BE49-F238E27FC236}">
                <a16:creationId xmlns="" xmlns:a16="http://schemas.microsoft.com/office/drawing/2014/main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="" xmlns:a16="http://schemas.microsoft.com/office/drawing/2014/main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="" xmlns:a16="http://schemas.microsoft.com/office/drawing/2014/main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="" xmlns:a16="http://schemas.microsoft.com/office/drawing/2014/main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="" xmlns:a16="http://schemas.microsoft.com/office/drawing/2014/main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="" xmlns:a16="http://schemas.microsoft.com/office/drawing/2014/main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2009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2012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 dirty="0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When it all begun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Nam </a:t>
            </a:r>
            <a:r>
              <a:rPr lang="en-US" dirty="0" err="1">
                <a:cs typeface="Segoe UI" panose="020B0502040204020203" pitchFamily="34" charset="0"/>
              </a:rPr>
              <a:t>ullamcorper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rhoncus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Morbi convallis </a:t>
            </a:r>
            <a:r>
              <a:rPr lang="en-US" dirty="0" err="1">
                <a:cs typeface="Segoe UI" panose="020B0502040204020203" pitchFamily="34" charset="0"/>
              </a:rPr>
              <a:t>risus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2010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2011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2013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in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 dirty="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Proin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porttitor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erat</a:t>
            </a:r>
            <a:r>
              <a:rPr lang="en-US" dirty="0">
                <a:cs typeface="Segoe UI" panose="020B0502040204020203" pitchFamily="34" charset="0"/>
              </a:rPr>
              <a:t> et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2015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2016</a:t>
            </a:r>
            <a:endParaRPr lang="ro-RO" dirty="0"/>
          </a:p>
        </p:txBody>
      </p:sp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64937"/>
            <a:ext cx="6692890" cy="2519606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[Prerequisite Knowledge] Server-Client 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Almost services are worked in 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Servers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world.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Users(</a:t>
            </a:r>
            <a:r>
              <a:rPr lang="en-US" altLang="ja-JP" sz="1600" b="1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will access the server with their device.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connection is realized by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Request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Response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architect the Server with many settings.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have to keep run the Server to provide the service.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GCP / Firebase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architecture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services are worked on Google Could Platform.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manages almost settings to run your service.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run your own server because GCP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does it.</a:t>
            </a:r>
          </a:p>
          <a:p>
            <a:pPr marL="971550" lvl="1" indent="-2857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Firebase provide many functions like below.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Firebase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Platform to architect your Web services by Google Cloud.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1154973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658447" y="3139550"/>
            <a:ext cx="2404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3"/>
              </a:rPr>
              <a:t>Client-Server architecture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13" name="Picture 2" descr="https://carta.readthedocs.io/en/1.0/_static/carta_intro_serverCl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4" y="4049251"/>
            <a:ext cx="4213858" cy="1979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初心者のためのAndroid Firebase | 株式会社ブリスウェル ベトナ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21" y="5103558"/>
            <a:ext cx="1581693" cy="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9838481" y="4159170"/>
            <a:ext cx="268740" cy="3356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86" y="3941215"/>
            <a:ext cx="1711750" cy="10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 descr="D:\AcademictJourney\firebase-product-branding\Firebase Authentication\Firebase Authentication (6- Vertical Lockup, Use in Firebase Contexts Only, Light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60" y="5144509"/>
            <a:ext cx="142138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:\AcademictJourney\firebase-product-branding\Firebase Realtime Database\Firebase Realtime Database (6- Vertical Lockup, Use in Firebase Contexts Only, Light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5144508"/>
            <a:ext cx="16448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:\AcademictJourney\firebase-product-branding\Firebase Cloud Messaging\Firebase Cloud Messaging (6- Vertical Lockup, Use in Firebase Contexts Only, Light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9" y="5144508"/>
            <a:ext cx="15641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:\AcademictJourney\firebase-product-branding\Firebase Hosting\Firebase Hosting (6- Vertical Lockup, Use in Firebase Contexts Only, Light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17" y="5144509"/>
            <a:ext cx="10179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:\AcademictJourney\firebase-product-branding\Firebase Performance Monitoring\Firebase Performance Monitoring (6- Vertical Lockup, Use in Firebase Contexts Only, Light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738" y="5152960"/>
            <a:ext cx="197068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>
            <a:stCxn id="2" idx="2"/>
          </p:cNvCxnSpPr>
          <p:nvPr/>
        </p:nvCxnSpPr>
        <p:spPr>
          <a:xfrm>
            <a:off x="9860860" y="3447327"/>
            <a:ext cx="0" cy="522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8272925" y="6018700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Google Cloud Platform 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</a:rPr>
              <a:t>architecture</a:t>
            </a:r>
            <a:endParaRPr lang="ja-JP" altLang="en-US" sz="14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430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B5EDC38-A994-4BFF-9197-8506FCAB5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2B485EB-D629-4983-BF1F-735AC772E0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9943423-3950-4468-9A38-670574209A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0FE1AA7-66BB-4801-9E62-E49DACCEEE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BFDCE9F-9C4B-40D4-A415-DF04954163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474EF7D-38C1-4813-8E1D-BC58189307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2226CEE-0BEB-4163-8366-13C7CFD724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249CEC5-03FD-4CF6-9630-1064D82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61862630"/>
      </p:ext>
    </p:extLst>
  </p:cSld>
  <p:clrMapOvr>
    <a:masterClrMapping/>
  </p:clrMapOvr>
  <p:transition spd="med">
    <p:pull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</p:spPr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511CC6C-7F0D-42BA-A773-F3AD15A54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36868084"/>
      </p:ext>
    </p:extLst>
  </p:cSld>
  <p:clrMapOvr>
    <a:masterClrMapping/>
  </p:clrMapOvr>
  <p:transition spd="med">
    <p:pull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 dirty="0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BF93E5D-C2C5-4786-A95A-C50A968A1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C3305CB-4581-4CC7-91F8-6B784F0FE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A06EA2C-F16B-498B-BCF8-3F62699E23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F6D020A-273D-42B9-8E16-00A42E8AB0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62219749"/>
      </p:ext>
    </p:extLst>
  </p:cSld>
  <p:clrMapOvr>
    <a:masterClrMapping/>
  </p:clrMapOvr>
  <p:transition spd="med">
    <p:pull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ooter Placeholder 84">
            <a:extLst>
              <a:ext uri="{FF2B5EF4-FFF2-40B4-BE49-F238E27FC236}">
                <a16:creationId xmlns="" xmlns:a16="http://schemas.microsoft.com/office/drawing/2014/main" id="{F629DA88-938E-44A6-A20D-BEC0E16F63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86" name="Slide Number Placeholder 85">
            <a:extLst>
              <a:ext uri="{FF2B5EF4-FFF2-40B4-BE49-F238E27FC236}">
                <a16:creationId xmlns="" xmlns:a16="http://schemas.microsoft.com/office/drawing/2014/main" id="{5D85AE06-C20F-4A15-9D8F-29DA955B2C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63A111F-8D78-445E-8DA5-0C72C1506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5ABB8E0-DDA5-49E0-A6A3-A8421E07FF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A76B6B2-7A35-429C-987E-958DED9BB4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D61148C-9882-49BD-B2AA-17B17B81C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FE16B8DF-2C24-4202-B43A-051AB7B3F0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  <a:endParaRPr lang="ro-RO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D2F28CE-B8EE-4814-B7A1-2FAA734F42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A0432412-0E3B-4A32-AB1E-703A730AA5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  <a:endParaRPr lang="ro-RO" dirty="0"/>
          </a:p>
        </p:txBody>
      </p:sp>
      <p:sp>
        <p:nvSpPr>
          <p:cNvPr id="229" name="Text Placeholder 228">
            <a:extLst>
              <a:ext uri="{FF2B5EF4-FFF2-40B4-BE49-F238E27FC236}">
                <a16:creationId xmlns="" xmlns:a16="http://schemas.microsoft.com/office/drawing/2014/main" id="{F34C9AA6-E4C7-437E-8E18-B0CA29AE3C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30" name="Text Placeholder 229">
            <a:extLst>
              <a:ext uri="{FF2B5EF4-FFF2-40B4-BE49-F238E27FC236}">
                <a16:creationId xmlns="" xmlns:a16="http://schemas.microsoft.com/office/drawing/2014/main" id="{77120EC8-0D41-4D36-A762-ECE2121B8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  <a:endParaRPr lang="ro-RO" dirty="0"/>
          </a:p>
        </p:txBody>
      </p:sp>
      <p:sp>
        <p:nvSpPr>
          <p:cNvPr id="231" name="Text Placeholder 230">
            <a:extLst>
              <a:ext uri="{FF2B5EF4-FFF2-40B4-BE49-F238E27FC236}">
                <a16:creationId xmlns="" xmlns:a16="http://schemas.microsoft.com/office/drawing/2014/main" id="{06103E72-3E67-4BA5-B34D-9B405C6D05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32" name="Text Placeholder 231">
            <a:extLst>
              <a:ext uri="{FF2B5EF4-FFF2-40B4-BE49-F238E27FC236}">
                <a16:creationId xmlns="" xmlns:a16="http://schemas.microsoft.com/office/drawing/2014/main" id="{7B5BE86A-9D16-44B8-8A1B-24940943B6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33" name="Text Placeholder 232">
            <a:extLst>
              <a:ext uri="{FF2B5EF4-FFF2-40B4-BE49-F238E27FC236}">
                <a16:creationId xmlns="" xmlns:a16="http://schemas.microsoft.com/office/drawing/2014/main" id="{BADD7069-3F02-4F9E-86AF-CC8B722D6E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C4EA3BAD-5BB3-4F16-BAF6-7FA6940C76E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C403E8F0-0A6B-42A8-9639-54F8BC3A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9" name="Text Placeholder 68">
            <a:extLst>
              <a:ext uri="{FF2B5EF4-FFF2-40B4-BE49-F238E27FC236}">
                <a16:creationId xmlns="" xmlns:a16="http://schemas.microsoft.com/office/drawing/2014/main" id="{46D01BC0-931F-4A9F-828A-32E50E460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37" name="Text Placeholder 236">
            <a:extLst>
              <a:ext uri="{FF2B5EF4-FFF2-40B4-BE49-F238E27FC236}">
                <a16:creationId xmlns="" xmlns:a16="http://schemas.microsoft.com/office/drawing/2014/main" id="{156B4C11-7E46-4845-9739-1494800972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0" name="Text Placeholder 69">
            <a:extLst>
              <a:ext uri="{FF2B5EF4-FFF2-40B4-BE49-F238E27FC236}">
                <a16:creationId xmlns="" xmlns:a16="http://schemas.microsoft.com/office/drawing/2014/main" id="{98B69908-DC4B-45B9-A811-238210550A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39" name="Text Placeholder 238">
            <a:extLst>
              <a:ext uri="{FF2B5EF4-FFF2-40B4-BE49-F238E27FC236}">
                <a16:creationId xmlns="" xmlns:a16="http://schemas.microsoft.com/office/drawing/2014/main" id="{8FA03374-1B37-47C0-B9B9-E1315252F8E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0" name="Text Placeholder 239">
            <a:extLst>
              <a:ext uri="{FF2B5EF4-FFF2-40B4-BE49-F238E27FC236}">
                <a16:creationId xmlns="" xmlns:a16="http://schemas.microsoft.com/office/drawing/2014/main" id="{6900FEB6-F15B-4BFA-98AE-134EDCA30DB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41" name="Text Placeholder 240">
            <a:extLst>
              <a:ext uri="{FF2B5EF4-FFF2-40B4-BE49-F238E27FC236}">
                <a16:creationId xmlns="" xmlns:a16="http://schemas.microsoft.com/office/drawing/2014/main" id="{2FE7E210-8A53-4CB7-94BA-78035C51086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CE83A86B-EB05-4DBE-9EBA-ED6BD73FF5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43" name="Text Placeholder 242">
            <a:extLst>
              <a:ext uri="{FF2B5EF4-FFF2-40B4-BE49-F238E27FC236}">
                <a16:creationId xmlns="" xmlns:a16="http://schemas.microsoft.com/office/drawing/2014/main" id="{AB12C942-6EFB-4EE8-BA5B-F1BF1B7293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2" name="Text Placeholder 71">
            <a:extLst>
              <a:ext uri="{FF2B5EF4-FFF2-40B4-BE49-F238E27FC236}">
                <a16:creationId xmlns="" xmlns:a16="http://schemas.microsoft.com/office/drawing/2014/main" id="{7BE434DD-0E67-4F5C-8500-BD00F41D63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1E0551DD-F572-4FB2-9ADD-020767F31AE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3" name="Text Placeholder 72">
            <a:extLst>
              <a:ext uri="{FF2B5EF4-FFF2-40B4-BE49-F238E27FC236}">
                <a16:creationId xmlns="" xmlns:a16="http://schemas.microsoft.com/office/drawing/2014/main" id="{55753803-BAF9-4F91-8F5B-5B51B01D432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8A6E3749-E5D9-4231-9D95-D99CEE094AF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0976F5AD-F51F-49D7-8668-3ECA8D66D14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4C48643B-E7D5-4DCD-A7AE-A263C95CCF2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76FE6A80-163B-420A-863C-4639B5427B4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DAE81F7D-C49F-4305-B09B-81010DACD0C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75" name="Text Placeholder 74">
            <a:extLst>
              <a:ext uri="{FF2B5EF4-FFF2-40B4-BE49-F238E27FC236}">
                <a16:creationId xmlns="" xmlns:a16="http://schemas.microsoft.com/office/drawing/2014/main" id="{98103BD2-6B58-4E8B-96BA-A9A763100E7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3AFE86B-26E1-4351-B01C-CB5C5E8A74F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5C27A013-E193-4C4F-BC4B-5D5A9040C1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FEEB9D56-FC19-415D-A493-EB96D822D1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B44B42D-EE88-4332-8F77-91645D0B8C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FA3EB246-F361-4387-A14A-AC70631AFE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E46FC2A-585B-455A-9A5E-F837E9310D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388F1FC0-64AD-475C-AD37-7859D58F89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54280448"/>
      </p:ext>
    </p:extLst>
  </p:cSld>
  <p:clrMapOvr>
    <a:masterClrMapping/>
  </p:clrMapOvr>
  <p:transition spd="med">
    <p:pull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FCEE8248-AE9E-4A59-BAEB-202BCF4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33929382-5217-4C0D-AF2A-AEFE934D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8C331FA-8912-4FAF-9E5B-A9DCABB96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MEET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CEO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1D71C61-B0C2-499C-BBF7-E44F42E5A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FFBA34D3-9414-434D-91AF-6498C98D8F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F8C4B5A-CA9B-4CE0-9DC3-6420722C65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Skills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088925B-CDD1-48E7-9330-5D96E48B9D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 Duis aute irure dolor in reprehenderit in </a:t>
            </a:r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voluptate velit esse cillum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aute irure dolo.</a:t>
            </a:r>
          </a:p>
          <a:p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aute irure dolo.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96D9AD8-50CC-42B8-8A78-B3E2907405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Short description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49B6C52-5075-4100-93C2-3883A948E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BFCD8E6-8E5D-4950-9427-09ABC1EBD3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E24ED2F-9554-4C30-AD06-9E12636F7A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Pin reprehenderiat in voluptate: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4B56F3B5-28E8-44EE-8619-02615A725E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rgbClr val="AF0B84"/>
                </a:solidFill>
                <a:cs typeface="Segoe UI" panose="020B0502040204020203" pitchFamily="34" charset="0"/>
              </a:rPr>
              <a:t>Lorem Ipsum</a:t>
            </a:r>
            <a:endParaRPr lang="ro-RO" dirty="0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2708CB5-9939-414B-93D2-E4201CA2B0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Creativity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9B35DAF-2811-41FE-A773-B4E1D40B95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Communication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AECECEF-1EED-465C-B930-4A50B6792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Hierarchy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72ED557-60A2-4470-9E0E-1B497A4C23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Team work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7A0DE2F-A13D-4F0D-A904-6F98A1F5BC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Reprehenderit</a:t>
            </a:r>
            <a:r>
              <a:rPr lang="en-US" dirty="0">
                <a:cs typeface="Segoe UI" panose="020B0502040204020203" pitchFamily="34" charset="0"/>
              </a:rPr>
              <a:t> in </a:t>
            </a:r>
            <a:r>
              <a:rPr lang="en-US" dirty="0" err="1">
                <a:cs typeface="Segoe UI" panose="020B0502040204020203" pitchFamily="34" charset="0"/>
              </a:rPr>
              <a:t>voluptate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50EB96E-400D-43AB-8FB7-5810699D0DE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Irure</a:t>
            </a:r>
            <a:r>
              <a:rPr lang="en-US" dirty="0">
                <a:cs typeface="Segoe UI" panose="020B0502040204020203" pitchFamily="34" charset="0"/>
              </a:rPr>
              <a:t> dolor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1B82449-2E8F-4077-BCA7-B4078261BB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cillum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aute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8A24503-5BAF-484E-B5A0-53BEA1A545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Voluptate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velit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esse</a:t>
            </a:r>
            <a:r>
              <a:rPr lang="en-US" dirty="0">
                <a:cs typeface="Segoe UI" panose="020B0502040204020203" pitchFamily="34" charset="0"/>
              </a:rPr>
              <a:t> 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5016B822-2E61-44BD-A40A-394B2A6E1121}"/>
              </a:ext>
            </a:extLst>
          </p:cNvPr>
          <p:cNvSpPr/>
          <p:nvPr/>
        </p:nvSpPr>
        <p:spPr>
          <a:xfrm>
            <a:off x="6623445" y="4155599"/>
            <a:ext cx="129407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="" xmlns:a16="http://schemas.microsoft.com/office/drawing/2014/main" id="{52C5327A-0181-4BE9-BDEA-D89B6EFD6594}"/>
              </a:ext>
            </a:extLst>
          </p:cNvPr>
          <p:cNvSpPr/>
          <p:nvPr/>
        </p:nvSpPr>
        <p:spPr>
          <a:xfrm>
            <a:off x="6623444" y="4668091"/>
            <a:ext cx="1585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2A560430-FB2A-46A6-8AA4-AA65BBD06541}"/>
              </a:ext>
            </a:extLst>
          </p:cNvPr>
          <p:cNvSpPr/>
          <p:nvPr/>
        </p:nvSpPr>
        <p:spPr>
          <a:xfrm>
            <a:off x="6623445" y="5182293"/>
            <a:ext cx="138914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650DC5FA-47E6-4995-9897-CC1CE460314B}"/>
              </a:ext>
            </a:extLst>
          </p:cNvPr>
          <p:cNvSpPr/>
          <p:nvPr/>
        </p:nvSpPr>
        <p:spPr>
          <a:xfrm>
            <a:off x="6623442" y="5694785"/>
            <a:ext cx="169111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A82141-2DA7-4DB6-AF94-D688EBDF7100}"/>
              </a:ext>
            </a:extLst>
          </p:cNvPr>
          <p:cNvSpPr/>
          <p:nvPr/>
        </p:nvSpPr>
        <p:spPr>
          <a:xfrm>
            <a:off x="6258275" y="3962914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77%</a:t>
            </a:r>
            <a:endParaRPr lang="ro-RO" sz="1000" dirty="0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B3C3D6A-B51E-4B7D-9821-7DB7BA88DB4D}"/>
              </a:ext>
            </a:extLst>
          </p:cNvPr>
          <p:cNvSpPr/>
          <p:nvPr/>
        </p:nvSpPr>
        <p:spPr>
          <a:xfrm>
            <a:off x="6258275" y="447540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95%</a:t>
            </a:r>
            <a:endParaRPr lang="ro-RO" sz="1000" dirty="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07432DDF-6CDF-4072-BEAD-6FEF87965D04}"/>
              </a:ext>
            </a:extLst>
          </p:cNvPr>
          <p:cNvSpPr/>
          <p:nvPr/>
        </p:nvSpPr>
        <p:spPr>
          <a:xfrm>
            <a:off x="6258275" y="498960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82%</a:t>
            </a:r>
            <a:endParaRPr lang="ro-RO" sz="1000" dirty="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19DB22A1-5B5F-4A98-A64C-515495D9482B}"/>
              </a:ext>
            </a:extLst>
          </p:cNvPr>
          <p:cNvSpPr/>
          <p:nvPr/>
        </p:nvSpPr>
        <p:spPr>
          <a:xfrm>
            <a:off x="6258275" y="550210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100%</a:t>
            </a:r>
            <a:endParaRPr lang="ro-RO" sz="1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4EC185E-1E09-41DA-B912-4275005A4A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57554258"/>
      </p:ext>
    </p:extLst>
  </p:cSld>
  <p:clrMapOvr>
    <a:masterClrMapping/>
  </p:clrMapOvr>
  <p:transition spd="med">
    <p:pull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4371" y="5250226"/>
            <a:ext cx="2485595" cy="276999"/>
          </a:xfrm>
        </p:spPr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4371" y="5112484"/>
            <a:ext cx="2485595" cy="246221"/>
          </a:xfrm>
        </p:spPr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4122" y="4649006"/>
            <a:ext cx="2485595" cy="276999"/>
          </a:xfrm>
        </p:spPr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CA7D9C5-68F2-4EDF-922E-B951D4BA9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75F0DBC-96C4-4F70-9665-519F70E34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34923184-9013-440C-95A9-4A7A3C2D9B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FBE021C5-6031-437C-8A13-8E3B4F5274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60134421"/>
      </p:ext>
    </p:extLst>
  </p:cSld>
  <p:clrMapOvr>
    <a:masterClrMapping/>
  </p:clrMapOvr>
  <p:transition spd="med">
    <p:pull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2829473-5DAB-4E13-A4D5-72B6832CB3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0574744D-302E-4086-98F9-D4AEE056B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A413B68D-5932-4A06-8D4F-D72E5E8F95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B1A70A8C-31B6-4CF7-B029-624D1CFEDC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18336577"/>
      </p:ext>
    </p:extLst>
  </p:cSld>
  <p:clrMapOvr>
    <a:masterClrMapping/>
  </p:clrMapOvr>
  <p:transition spd="med">
    <p:pull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2779BE03-5FCE-4FA3-8249-C95019760F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 dirty="0"/>
          </a:p>
        </p:txBody>
      </p:sp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5FFB048D-E39B-4E9E-AB08-44478A9258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19F5F1E-250C-4D6D-AD18-397F4D53BF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16FD56-AD06-4E24-858C-9C45FF427F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D826D49F-6DF2-44C6-B0F7-649D26A2BC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F8340E3C-4676-4349-B4D7-A91A3B858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B0E2B689-8064-4EA3-A69D-95D1A698DA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CFEBE823-54C6-484F-A44D-FD57B87569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BD056137-3CAF-4B8A-9808-30E2952887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B14003E-0988-4B5C-AAF8-8B1694F7F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2081690-D5E4-4A1C-A6AF-E246484BB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EF9AB45-9ACA-4AAA-B138-296123286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Anna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5D2A4E2E-9FE7-44C0-B656-2E00988B77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D2F87CA3-1383-486F-B986-5648082077B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E411A8AC-7748-4EF3-A14F-45868A0E190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698BA8E4-1903-4E79-AC1C-6AF71C691CA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276933B2-0AE2-4C91-85A7-41327B7CF8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0B73972-F2EF-4BD8-BF72-7ADA9D0E6C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A77EBCC7-DD30-40C1-9330-5B25105837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8BE9B6AF-C4A7-459E-BBAA-7867B3278B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CD4C2E0F-EC3F-4283-84A5-3A518739BF9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FDE4959A-92CE-4365-A60B-517FF89265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4F801152-22EE-4387-90FE-29A837A854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B8714FEC-B18E-478E-8B00-D895DCAE223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F6EAC9B9-FBA3-4B68-9259-8957CDEC5A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7A106A5-4CC8-4DDD-9D09-BA13333F962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59AFCABA-153D-48EE-B00E-43F9C765531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C27F295B-D212-46FA-B7BA-AA17270853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170353D1-FC06-4A0F-A5E1-C406AB3FCE5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91D758-8B4C-4B4E-B4D0-90015F4431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C67E7CD1-EB69-4666-A2BE-E95F6DC6585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3438D969-A8AC-40BC-88F4-B44FBB25AEA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ED5CD45B-AEA6-4A43-B6A1-A47289CB5D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AFA8E2AD-9595-4433-A7B6-07D0D0DF528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40BF3A50-045D-454F-B9B8-7B2C4D852B9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A574DD76-988E-4028-85B2-ECE20A3C2F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08A4DD6-E170-46D4-8765-2F36D763EE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8E2AB0F-A93A-40AD-B1FB-898453CFB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1787DF6-30CA-49FB-98BB-C469C42A4D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D26CA66-E925-4558-B67E-FDB3F033B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35984752"/>
      </p:ext>
    </p:extLst>
  </p:cSld>
  <p:clrMapOvr>
    <a:masterClrMapping/>
  </p:clrMapOvr>
  <p:transition spd="med">
    <p:pull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 dirty="0">
                <a:solidFill>
                  <a:srgbClr val="AF0B84"/>
                </a:solidFill>
              </a:rPr>
              <a:t>SCOTT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Accountant</a:t>
            </a:r>
            <a:endParaRPr lang="ro-RO" dirty="0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Lara </a:t>
            </a:r>
            <a:r>
              <a:rPr lang="en-US" dirty="0">
                <a:solidFill>
                  <a:srgbClr val="AF0B84"/>
                </a:solidFill>
              </a:rPr>
              <a:t>STEVENSON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Chief Finance Officer</a:t>
            </a:r>
            <a:endParaRPr lang="ro-RO" dirty="0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>
                <a:solidFill>
                  <a:srgbClr val="AF0B84"/>
                </a:solidFill>
              </a:rPr>
              <a:t>WILLIAM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Designer</a:t>
            </a:r>
            <a:endParaRPr lang="ro-RO" dirty="0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 dirty="0">
                <a:solidFill>
                  <a:srgbClr val="AF0B84"/>
                </a:solidFill>
              </a:rPr>
              <a:t>PENCE</a:t>
            </a:r>
            <a:endParaRPr lang="ro-RO" dirty="0">
              <a:solidFill>
                <a:srgbClr val="AF0B84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Yale University</a:t>
            </a:r>
            <a:endParaRPr lang="ro-RO" dirty="0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dirty="0"/>
              <a:t>Accounting</a:t>
            </a:r>
            <a:endParaRPr lang="ro-RO" dirty="0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 dirty="0"/>
              <a:t>Oxford University</a:t>
            </a:r>
            <a:endParaRPr lang="ro-RO" dirty="0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 dirty="0"/>
              <a:t>Accounting, Programming</a:t>
            </a:r>
            <a:endParaRPr lang="ro-RO" dirty="0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 dirty="0"/>
              <a:t>Accountant, </a:t>
            </a:r>
            <a:r>
              <a:rPr lang="en-US" dirty="0" err="1"/>
              <a:t>Flaty</a:t>
            </a:r>
            <a:r>
              <a:rPr lang="en-US" dirty="0"/>
              <a:t> INC.</a:t>
            </a:r>
            <a:endParaRPr lang="ro-RO" dirty="0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 dirty="0"/>
              <a:t>Cambridge University</a:t>
            </a:r>
            <a:endParaRPr lang="ro-RO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 dirty="0"/>
              <a:t>Education</a:t>
            </a:r>
            <a:endParaRPr lang="ro-RO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ro-RO" dirty="0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 dirty="0"/>
              <a:t>Skills</a:t>
            </a:r>
            <a:endParaRPr lang="ro-RO" dirty="0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 dirty="0"/>
              <a:t>Designing INC.</a:t>
            </a:r>
            <a:endParaRPr lang="ro-RO" dirty="0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 dirty="0"/>
              <a:t>Past Job</a:t>
            </a:r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EFB25C5-091F-4119-9FF5-66311DEB61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183C41A-AC23-40D1-9BEC-4405693D93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279F7E06-9C78-4C43-94DF-84BBB06D1E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B033618-9676-48ED-ADD3-20B2978B9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</a:t>
            </a:r>
            <a:r>
              <a:rPr lang="en-US" dirty="0" smtClean="0">
                <a:solidFill>
                  <a:srgbClr val="AF0B8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 side</a:t>
            </a:r>
            <a:endParaRPr lang="ro-RO" dirty="0">
              <a:solidFill>
                <a:srgbClr val="AF0B8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Roll of HTML, CSS and JavaScript.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97934"/>
            <a:ext cx="0" cy="354022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8" descr="sqlcomm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985640" y="2125822"/>
            <a:ext cx="12105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8000" dirty="0" smtClean="0"/>
              <a:t>🖥</a:t>
            </a:r>
            <a:endParaRPr lang="ja-JP" altLang="en-US" sz="8000" dirty="0"/>
          </a:p>
        </p:txBody>
      </p:sp>
      <p:pic>
        <p:nvPicPr>
          <p:cNvPr id="3076" name="Picture 4" descr="C:\Users\fores\AppData\Local\Monosnap\Temp\Desktop Icons _ Font Awesome v6 Beta - Google Chrome 2021-07-06 16.05.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13" y="2305776"/>
            <a:ext cx="1111058" cy="9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Html Icons _ Font Awesome v6 Beta - Google Chrome 2021-07-06 16.10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60" y="2558390"/>
            <a:ext cx="344799" cy="4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Image Icons _ Font Awesome v6 Beta - Google Chrome 2021-07-06 16.11.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00" y="2593422"/>
            <a:ext cx="529393" cy="4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正方形/長方形 47"/>
          <p:cNvSpPr/>
          <p:nvPr/>
        </p:nvSpPr>
        <p:spPr>
          <a:xfrm>
            <a:off x="1856598" y="194194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Web Server</a:t>
            </a:r>
            <a:endParaRPr lang="ja-JP" altLang="en-US" dirty="0"/>
          </a:p>
        </p:txBody>
      </p:sp>
      <p:pic>
        <p:nvPicPr>
          <p:cNvPr id="4098" name="Picture 2" descr="https://digitalidentity.co.jp/blog/wp/wp-content/uploads/2018/07/al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40" y="3447838"/>
            <a:ext cx="3293526" cy="20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四角形吹き出し 1"/>
          <p:cNvSpPr/>
          <p:nvPr/>
        </p:nvSpPr>
        <p:spPr>
          <a:xfrm>
            <a:off x="828978" y="3426103"/>
            <a:ext cx="3677432" cy="2056435"/>
          </a:xfrm>
          <a:prstGeom prst="wedgeRectCallout">
            <a:avLst>
              <a:gd name="adj1" fmla="val -6871"/>
              <a:gd name="adj2" fmla="val -569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https://img0.etsystatic.com/000/0/6007442/il_fullxfull.2811482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2204824"/>
            <a:ext cx="770208" cy="7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ebayimg.com/00/s/NTAwWDQ1Mg==/z/0FYAAOxyRhBS-qzb/%24_3.JPG?set_id=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5" y="3706163"/>
            <a:ext cx="769556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cademictJourney\3-web\hjRn2Z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04" y="5338157"/>
            <a:ext cx="770047" cy="7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90"/>
          <a:stretch/>
        </p:blipFill>
        <p:spPr bwMode="auto">
          <a:xfrm>
            <a:off x="4780151" y="2032003"/>
            <a:ext cx="598409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r="32488"/>
          <a:stretch/>
        </p:blipFill>
        <p:spPr bwMode="auto">
          <a:xfrm>
            <a:off x="4749477" y="3585815"/>
            <a:ext cx="65975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Icon Request: fa-javascript OR fa-js · Issue #11419 ·  FortAwesome/Font-Awesome · GitHub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1"/>
          <a:stretch/>
        </p:blipFill>
        <p:spPr bwMode="auto">
          <a:xfrm>
            <a:off x="4749477" y="5113259"/>
            <a:ext cx="605468" cy="109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20320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yper</a:t>
            </a:r>
            <a:r>
              <a:rPr lang="ja-JP" altLang="en-US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ext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arkup 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L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anguage (HTML) is base language of the Web site. Hyper Text means link system.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HTML uses tags to architect web site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 such like &lt;body&gt;&lt;/body&gt;, &lt;h1&gt;&lt;/h1&gt; etc.</a:t>
            </a:r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3075008" y="2747058"/>
            <a:ext cx="1674469" cy="106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1"/>
          </p:cNvCxnSpPr>
          <p:nvPr/>
        </p:nvCxnSpPr>
        <p:spPr>
          <a:xfrm flipV="1">
            <a:off x="4180390" y="4131802"/>
            <a:ext cx="569087" cy="322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endCxn id="22" idx="1"/>
          </p:cNvCxnSpPr>
          <p:nvPr/>
        </p:nvCxnSpPr>
        <p:spPr>
          <a:xfrm>
            <a:off x="4180390" y="5113260"/>
            <a:ext cx="569087" cy="545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19295" y="1932298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Structure</a:t>
            </a:r>
            <a:endParaRPr lang="ja-JP" altLang="en-US" sz="1400" b="1" dirty="0"/>
          </a:p>
        </p:txBody>
      </p:sp>
      <p:sp>
        <p:nvSpPr>
          <p:cNvPr id="31" name="正方形/長方形 30"/>
          <p:cNvSpPr/>
          <p:nvPr/>
        </p:nvSpPr>
        <p:spPr>
          <a:xfrm>
            <a:off x="5309014" y="3386524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</a:t>
            </a:r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ppearance</a:t>
            </a:r>
            <a:endParaRPr lang="ja-JP" altLang="en-US" b="1" dirty="0"/>
          </a:p>
        </p:txBody>
      </p:sp>
      <p:sp>
        <p:nvSpPr>
          <p:cNvPr id="32" name="正方形/長方形 31"/>
          <p:cNvSpPr/>
          <p:nvPr/>
        </p:nvSpPr>
        <p:spPr>
          <a:xfrm>
            <a:off x="5494160" y="5037524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Actions</a:t>
            </a:r>
            <a:endParaRPr lang="ja-JP" altLang="en-US" sz="1400" dirty="0"/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3540412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C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ascading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tyle </a:t>
            </a:r>
            <a:r>
              <a:rPr lang="en-US" altLang="ja-JP" sz="1400" b="1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S</a:t>
            </a:r>
            <a:r>
              <a:rPr lang="en-US" altLang="ja-JP" sz="1400" kern="0" dirty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heets</a:t>
            </a: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 (CSS) is style language of the Web site. Style means design.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designate font-size, color, background-image and margin etc. on every </a:t>
            </a:r>
            <a:r>
              <a:rPr lang="en-US" altLang="ja-JP" sz="1400" kern="0" noProof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HTML </a:t>
            </a: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tag.</a:t>
            </a: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50958" y="5158903"/>
            <a:ext cx="5243332" cy="1100831"/>
          </a:xfrm>
          <a:prstGeom prst="roundRect">
            <a:avLst>
              <a:gd name="adj" fmla="val 688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ja-JP" sz="1400" kern="0" dirty="0" smtClean="0">
                <a:solidFill>
                  <a:srgbClr val="323F4F"/>
                </a:solidFill>
                <a:latin typeface="Roboto Slab" pitchFamily="2" charset="0"/>
                <a:ea typeface="Roboto Slab" pitchFamily="2" charset="0"/>
              </a:rPr>
              <a:t>JavaScript (JS) is dynamic language of the Web site. Dynamic means running functions as client side script.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400" b="0" i="0" u="none" strike="noStrike" kern="0" cap="none" spc="0" normalizeH="0" noProof="0" dirty="0" smtClean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You can realize actions to check inputted messages, to show popup-messages and tool-tips on mouse over etc.</a:t>
            </a:r>
          </a:p>
        </p:txBody>
      </p:sp>
    </p:spTree>
    <p:extLst>
      <p:ext uri="{BB962C8B-B14F-4D97-AF65-F5344CB8AC3E}">
        <p14:creationId xmlns:p14="http://schemas.microsoft.com/office/powerpoint/2010/main" val="18335233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62%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81%</a:t>
            </a:r>
            <a:endParaRPr lang="ro-RO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44%</a:t>
            </a:r>
            <a:endParaRPr lang="ro-RO" dirty="0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="" xmlns:a16="http://schemas.microsoft.com/office/drawing/2014/main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61" name="Arc 60">
            <a:extLst>
              <a:ext uri="{FF2B5EF4-FFF2-40B4-BE49-F238E27FC236}">
                <a16:creationId xmlns="" xmlns:a16="http://schemas.microsoft.com/office/drawing/2014/main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="" xmlns:a16="http://schemas.microsoft.com/office/drawing/2014/main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Sed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iste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Titillium Bd" panose="00000800000000000000" pitchFamily="50" charset="0"/>
              </a:rPr>
              <a:t>natus</a:t>
            </a:r>
            <a:r>
              <a:rPr lang="en-US" dirty="0">
                <a:solidFill>
                  <a:schemeClr val="accent2"/>
                </a:solidFill>
                <a:latin typeface="Titillium Bd" panose="00000800000000000000" pitchFamily="50" charset="0"/>
              </a:rPr>
              <a:t> </a:t>
            </a:r>
            <a:r>
              <a:rPr lang="en-US" dirty="0"/>
              <a:t>error sit </a:t>
            </a:r>
            <a:r>
              <a:rPr lang="en-US" dirty="0" err="1"/>
              <a:t>voluptatem</a:t>
            </a:r>
            <a:r>
              <a:rPr lang="en-US" dirty="0"/>
              <a:t> quasi </a:t>
            </a:r>
            <a:r>
              <a:rPr lang="en-US" dirty="0" err="1"/>
              <a:t>accusantium</a:t>
            </a:r>
            <a:r>
              <a:rPr lang="en-US" dirty="0"/>
              <a:t>.</a:t>
            </a:r>
            <a:endParaRPr lang="ro-RO" dirty="0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="" xmlns:a16="http://schemas.microsoft.com/office/drawing/2014/main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="" xmlns:a16="http://schemas.microsoft.com/office/drawing/2014/main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="" xmlns:a16="http://schemas.microsoft.com/office/drawing/2014/main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75%</a:t>
            </a:r>
            <a:endParaRPr lang="ro-RO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91%</a:t>
            </a:r>
            <a:endParaRPr lang="ro-R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19%</a:t>
            </a:r>
            <a:endParaRPr lang="ro-R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9" name="Arc 48">
            <a:extLst>
              <a:ext uri="{FF2B5EF4-FFF2-40B4-BE49-F238E27FC236}">
                <a16:creationId xmlns="" xmlns:a16="http://schemas.microsoft.com/office/drawing/2014/main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="" xmlns:a16="http://schemas.microsoft.com/office/drawing/2014/main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="" xmlns:a16="http://schemas.microsoft.com/office/drawing/2014/main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="" xmlns:a16="http://schemas.microsoft.com/office/drawing/2014/main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="" xmlns:a16="http://schemas.microsoft.com/office/drawing/2014/main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="" xmlns:a16="http://schemas.microsoft.com/office/drawing/2014/main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="" xmlns:a16="http://schemas.microsoft.com/office/drawing/2014/main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rgbClr val="B00982">
                  <a:alpha val="80000"/>
                </a:srgbClr>
              </a:gs>
              <a:gs pos="100000">
                <a:srgbClr val="7030A0">
                  <a:alpha val="80000"/>
                </a:srgb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 dirty="0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="" xmlns:a16="http://schemas.microsoft.com/office/drawing/2014/main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="" xmlns:a16="http://schemas.microsoft.com/office/drawing/2014/main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 dirty="0">
              <a:solidFill>
                <a:srgbClr val="7030A0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="" xmlns:a16="http://schemas.microsoft.com/office/drawing/2014/main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 dirty="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Aenean</a:t>
            </a:r>
            <a:r>
              <a:rPr lang="en-US" dirty="0">
                <a:cs typeface="Segoe UI" panose="020B0502040204020203" pitchFamily="34" charset="0"/>
              </a:rPr>
              <a:t> Non Justo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Fusce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Tortor</a:t>
            </a:r>
            <a:r>
              <a:rPr lang="en-US" dirty="0">
                <a:cs typeface="Segoe UI" panose="020B0502040204020203" pitchFamily="34" charset="0"/>
              </a:rPr>
              <a:t> Sem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Pellentesque</a:t>
            </a:r>
            <a:r>
              <a:rPr lang="en-US" dirty="0">
                <a:cs typeface="Segoe UI" panose="020B0502040204020203" pitchFamily="34" charset="0"/>
              </a:rPr>
              <a:t> </a:t>
            </a:r>
            <a:r>
              <a:rPr lang="en-US" dirty="0" err="1">
                <a:cs typeface="Segoe UI" panose="020B0502040204020203" pitchFamily="34" charset="0"/>
              </a:rPr>
              <a:t>Luctus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="" xmlns:a16="http://schemas.microsoft.com/office/drawing/2014/main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11129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="" xmlns:a16="http://schemas.microsoft.com/office/drawing/2014/main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="" xmlns:a16="http://schemas.microsoft.com/office/drawing/2014/main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VS</a:t>
            </a:r>
            <a:endParaRPr lang="ro-RO" dirty="0"/>
          </a:p>
        </p:txBody>
      </p:sp>
      <p:graphicFrame>
        <p:nvGraphicFramePr>
          <p:cNvPr id="40" name="Chart 39">
            <a:extLst>
              <a:ext uri="{FF2B5EF4-FFF2-40B4-BE49-F238E27FC236}">
                <a16:creationId xmlns="" xmlns:a16="http://schemas.microsoft.com/office/drawing/2014/main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53158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="" xmlns:a16="http://schemas.microsoft.com/office/drawing/2014/main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722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="" xmlns:a16="http://schemas.microsoft.com/office/drawing/2014/main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430147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Short description</a:t>
            </a:r>
            <a:endParaRPr lang="ro-RO" dirty="0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="" xmlns:a16="http://schemas.microsoft.com/office/drawing/2014/main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737758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="" xmlns:a16="http://schemas.microsoft.com/office/drawing/2014/main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997960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="" xmlns:a16="http://schemas.microsoft.com/office/drawing/2014/main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873231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 dirty="0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="" xmlns:a16="http://schemas.microsoft.com/office/drawing/2014/main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="" xmlns:a16="http://schemas.microsoft.com/office/drawing/2014/main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747195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o-RO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76%</a:t>
            </a:r>
            <a:endParaRPr lang="ro-RO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90%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 dirty="0">
                <a:solidFill>
                  <a:srgbClr val="B0047F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 dirty="0">
              <a:solidFill>
                <a:srgbClr val="B0047F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Tagline goes here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68%</a:t>
            </a:r>
            <a:endParaRPr lang="ro-RO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Sed non </a:t>
            </a:r>
            <a:r>
              <a:rPr lang="en-US" dirty="0" err="1">
                <a:cs typeface="Segoe UI" panose="020B0502040204020203" pitchFamily="34" charset="0"/>
              </a:rPr>
              <a:t>elit</a:t>
            </a:r>
            <a:r>
              <a:rPr lang="en-US" dirty="0">
                <a:cs typeface="Segoe UI" panose="020B0502040204020203" pitchFamily="34" charset="0"/>
              </a:rPr>
              <a:t> convallis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Vestibulum ante ipsum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Nunc porta </a:t>
            </a:r>
            <a:r>
              <a:rPr lang="en-US" dirty="0" err="1">
                <a:cs typeface="Segoe UI" panose="020B0502040204020203" pitchFamily="34" charset="0"/>
              </a:rPr>
              <a:t>sodales</a:t>
            </a:r>
            <a:endParaRPr lang="ro-RO" dirty="0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="" xmlns:a16="http://schemas.microsoft.com/office/drawing/2014/main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="" xmlns:a16="http://schemas.microsoft.com/office/drawing/2014/main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rgbClr val="AF0B84"/>
                </a:gs>
                <a:gs pos="100000">
                  <a:srgbClr val="7030A0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rgbClr val="7030A0"/>
              </a:gs>
              <a:gs pos="100000">
                <a:srgbClr val="B0047F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978BA56-2657-44E1-818A-E448E7A618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Category separator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Purpl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7030A0"/>
      </a:accent1>
      <a:accent2>
        <a:srgbClr val="B0047F"/>
      </a:accent2>
      <a:accent3>
        <a:srgbClr val="FFC000"/>
      </a:accent3>
      <a:accent4>
        <a:srgbClr val="C490AA"/>
      </a:accent4>
      <a:accent5>
        <a:srgbClr val="3A3838"/>
      </a:accent5>
      <a:accent6>
        <a:srgbClr val="70AD47"/>
      </a:accent6>
      <a:hlink>
        <a:srgbClr val="7030A0"/>
      </a:hlink>
      <a:folHlink>
        <a:srgbClr val="7030A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40479</TotalTime>
  <Words>10957</Words>
  <Application>Microsoft Office PowerPoint</Application>
  <PresentationFormat>ユーザー設定</PresentationFormat>
  <Paragraphs>2452</Paragraphs>
  <Slides>153</Slides>
  <Notes>53</Notes>
  <HiddenSlides>104</HiddenSlides>
  <MMClips>0</MMClips>
  <ScaleCrop>false</ScaleCrop>
  <HeadingPairs>
    <vt:vector size="4" baseType="variant">
      <vt:variant>
        <vt:lpstr>テーマ</vt:lpstr>
      </vt:variant>
      <vt:variant>
        <vt:i4>5</vt:i4>
      </vt:variant>
      <vt:variant>
        <vt:lpstr>スライド タイトル</vt:lpstr>
      </vt:variant>
      <vt:variant>
        <vt:i4>153</vt:i4>
      </vt:variant>
    </vt:vector>
  </HeadingPairs>
  <TitlesOfParts>
    <vt:vector size="158" baseType="lpstr"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</dc:creator>
  <cp:lastModifiedBy>Richard</cp:lastModifiedBy>
  <cp:revision>942</cp:revision>
  <dcterms:created xsi:type="dcterms:W3CDTF">2018-06-24T09:54:07Z</dcterms:created>
  <dcterms:modified xsi:type="dcterms:W3CDTF">2021-08-16T10:26:13Z</dcterms:modified>
</cp:coreProperties>
</file>